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6858000" cx="9144000"/>
  <p:notesSz cx="6858000" cy="9144000"/>
  <p:embeddedFontLst>
    <p:embeddedFont>
      <p:font typeface="Tahoma"/>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72C61C-E6FC-4132-8DDE-F4D52BC7B4BD}">
  <a:tblStyle styleId="{4272C61C-E6FC-4132-8DDE-F4D52BC7B4BD}"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Tahoma-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Tahom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75" name="Google Shape;7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 name="Google Shape;7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3" name="Google Shape;153;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4" name="Google Shape;154;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3ee85bc6a_1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1" name="Google Shape;161;g253ee85bc6a_1_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2" name="Google Shape;162;g253ee85bc6a_1_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9" name="Google Shape;169;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0" name="Google Shape;170;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3ee85bc6a_1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7" name="Google Shape;177;g253ee85bc6a_1_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8" name="Google Shape;178;g253ee85bc6a_1_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3ee85bc6a_1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5" name="Google Shape;185;g253ee85bc6a_1_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86" name="Google Shape;186;g253ee85bc6a_1_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3" name="Google Shape;19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4" name="Google Shape;194;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1" name="Google Shape;20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2" name="Google Shape;202;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53ee85bc6a_1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9" name="Google Shape;209;g253ee85bc6a_1_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0" name="Google Shape;210;g253ee85bc6a_1_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7" name="Google Shape;21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5" name="Google Shape;225;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82" name="Google Shape;8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 name="Google Shape;8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3" name="Google Shape;233;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53ee85bc6a_1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1" name="Google Shape;241;g253ee85bc6a_1_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g253ee85bc6a_1_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53ee85bc6a_1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9" name="Google Shape;249;g253ee85bc6a_1_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g253ee85bc6a_1_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7" name="Google Shape;257;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8" name="Google Shape;258;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5" name="Google Shape;265;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6" name="Google Shape;266;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75" name="Google Shape;275;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3" name="Google Shape;283;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1" name="Google Shape;291;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9" name="Google Shape;299;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0" name="Google Shape;9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0" name="Google Shape;10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53ee85bc6a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0" name="Google Shape;110;g253ee85bc6a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g253ee85bc6a_0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53ee85bc6a_1_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9" name="Google Shape;119;g253ee85bc6a_1_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g253ee85bc6a_1_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53ee85bc6a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8" name="Google Shape;128;g253ee85bc6a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g253ee85bc6a_1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7" name="Google Shape;137;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8" name="Google Shape;138;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5" name="Google Shape;14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6" name="Google Shape;146;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showMasterSp="0" type="title">
  <p:cSld name="TITLE">
    <p:spTree>
      <p:nvGrpSpPr>
        <p:cNvPr id="19" name="Shape 19"/>
        <p:cNvGrpSpPr/>
        <p:nvPr/>
      </p:nvGrpSpPr>
      <p:grpSpPr>
        <a:xfrm>
          <a:off x="0" y="0"/>
          <a:ext cx="0" cy="0"/>
          <a:chOff x="0" y="0"/>
          <a:chExt cx="0" cy="0"/>
        </a:xfrm>
      </p:grpSpPr>
      <p:sp>
        <p:nvSpPr>
          <p:cNvPr id="20" name="Google Shape;20;p2"/>
          <p:cNvSpPr txBox="1"/>
          <p:nvPr/>
        </p:nvSpPr>
        <p:spPr>
          <a:xfrm>
            <a:off x="5943600" y="200025"/>
            <a:ext cx="2743200" cy="2444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CC"/>
                </a:solidFill>
                <a:latin typeface="Tahoma"/>
                <a:ea typeface="Tahoma"/>
                <a:cs typeface="Tahoma"/>
                <a:sym typeface="Tahoma"/>
              </a:rPr>
              <a:t>Bilgisayar Mühendisliği Bölümü</a:t>
            </a:r>
            <a:endParaRPr b="0" i="0" sz="1400" u="none" cap="none" strike="noStrike">
              <a:solidFill>
                <a:srgbClr val="000000"/>
              </a:solidFill>
              <a:latin typeface="Arial"/>
              <a:ea typeface="Arial"/>
              <a:cs typeface="Arial"/>
              <a:sym typeface="Arial"/>
            </a:endParaRPr>
          </a:p>
        </p:txBody>
      </p:sp>
      <p:sp>
        <p:nvSpPr>
          <p:cNvPr id="21" name="Google Shape;21;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480"/>
              </a:spcBef>
              <a:spcAft>
                <a:spcPts val="0"/>
              </a:spcAft>
              <a:buClr>
                <a:schemeClr val="dk1"/>
              </a:buClr>
              <a:buSzPts val="2400"/>
              <a:buFont typeface="Arial"/>
              <a:buNone/>
              <a:defRPr/>
            </a:lvl1pPr>
            <a:lvl2pPr lvl="1" algn="l">
              <a:lnSpc>
                <a:spcPct val="100000"/>
              </a:lnSpc>
              <a:spcBef>
                <a:spcPts val="360"/>
              </a:spcBef>
              <a:spcAft>
                <a:spcPts val="0"/>
              </a:spcAft>
              <a:buClr>
                <a:schemeClr val="dk1"/>
              </a:buClr>
              <a:buSzPts val="1800"/>
              <a:buChar char="–"/>
              <a:defRPr/>
            </a:lvl2pPr>
            <a:lvl3pPr lvl="2" algn="l">
              <a:lnSpc>
                <a:spcPct val="100000"/>
              </a:lnSpc>
              <a:spcBef>
                <a:spcPts val="360"/>
              </a:spcBef>
              <a:spcAft>
                <a:spcPts val="0"/>
              </a:spcAft>
              <a:buClr>
                <a:schemeClr val="dk1"/>
              </a:buClr>
              <a:buSzPts val="1800"/>
              <a:buChar char="•"/>
              <a:defRPr/>
            </a:lvl3pPr>
            <a:lvl4pPr lvl="3" algn="l">
              <a:lnSpc>
                <a:spcPct val="100000"/>
              </a:lnSpc>
              <a:spcBef>
                <a:spcPts val="360"/>
              </a:spcBef>
              <a:spcAft>
                <a:spcPts val="0"/>
              </a:spcAft>
              <a:buClr>
                <a:schemeClr val="dk1"/>
              </a:buClr>
              <a:buSzPts val="1800"/>
              <a:buChar char="–"/>
              <a:defRPr/>
            </a:lvl4pPr>
            <a:lvl5pPr lvl="4" algn="l">
              <a:lnSpc>
                <a:spcPct val="100000"/>
              </a:lnSpc>
              <a:spcBef>
                <a:spcPts val="360"/>
              </a:spcBef>
              <a:spcAft>
                <a:spcPts val="0"/>
              </a:spcAft>
              <a:buClr>
                <a:schemeClr val="dk1"/>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p:txBody>
      </p:sp>
      <p:sp>
        <p:nvSpPr>
          <p:cNvPr id="22" name="Google Shape;22;p2"/>
          <p:cNvSpPr txBox="1"/>
          <p:nvPr>
            <p:ph type="ctrTitle"/>
          </p:nvPr>
        </p:nvSpPr>
        <p:spPr>
          <a:xfrm>
            <a:off x="1066800" y="2057400"/>
            <a:ext cx="7086600" cy="14700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
          <p:cNvSpPr/>
          <p:nvPr/>
        </p:nvSpPr>
        <p:spPr>
          <a:xfrm>
            <a:off x="0" y="10486"/>
            <a:ext cx="9144000" cy="762000"/>
          </a:xfrm>
          <a:prstGeom prst="rect">
            <a:avLst/>
          </a:prstGeom>
          <a:gradFill>
            <a:gsLst>
              <a:gs pos="0">
                <a:srgbClr val="71BEC4"/>
              </a:gs>
              <a:gs pos="100000">
                <a:srgbClr val="44969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 name="Google Shape;24;p2"/>
          <p:cNvSpPr/>
          <p:nvPr/>
        </p:nvSpPr>
        <p:spPr>
          <a:xfrm>
            <a:off x="0" y="6477000"/>
            <a:ext cx="9144000" cy="381000"/>
          </a:xfrm>
          <a:prstGeom prst="rect">
            <a:avLst/>
          </a:prstGeom>
          <a:solidFill>
            <a:srgbClr val="3C8C9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C:\Users\rehin99\Desktop\bilg-logo.png" id="25" name="Google Shape;25;p2"/>
          <p:cNvPicPr preferRelativeResize="0"/>
          <p:nvPr/>
        </p:nvPicPr>
        <p:blipFill rotWithShape="1">
          <a:blip r:embed="rId2">
            <a:alphaModFix/>
          </a:blip>
          <a:srcRect b="0" l="0" r="0" t="0"/>
          <a:stretch/>
        </p:blipFill>
        <p:spPr>
          <a:xfrm>
            <a:off x="152401" y="5715000"/>
            <a:ext cx="1143000" cy="1143000"/>
          </a:xfrm>
          <a:prstGeom prst="rect">
            <a:avLst/>
          </a:prstGeom>
          <a:noFill/>
          <a:ln>
            <a:noFill/>
          </a:ln>
        </p:spPr>
      </p:pic>
      <p:pic>
        <p:nvPicPr>
          <p:cNvPr descr="C:\Users\rehin99\Desktop\gtu-logo.png" id="26" name="Google Shape;26;p2"/>
          <p:cNvPicPr preferRelativeResize="0"/>
          <p:nvPr/>
        </p:nvPicPr>
        <p:blipFill rotWithShape="1">
          <a:blip r:embed="rId3">
            <a:alphaModFix/>
          </a:blip>
          <a:srcRect b="0" l="0" r="0" t="0"/>
          <a:stretch/>
        </p:blipFill>
        <p:spPr>
          <a:xfrm>
            <a:off x="3276600" y="179752"/>
            <a:ext cx="2786738" cy="174493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Dikey Metin" type="vertTx">
  <p:cSld name="VERTICAL_TEXT">
    <p:spTree>
      <p:nvGrpSpPr>
        <p:cNvPr id="62" name="Shape 62"/>
        <p:cNvGrpSpPr/>
        <p:nvPr/>
      </p:nvGrpSpPr>
      <p:grpSpPr>
        <a:xfrm>
          <a:off x="0" y="0"/>
          <a:ext cx="0" cy="0"/>
          <a:chOff x="0" y="0"/>
          <a:chExt cx="0" cy="0"/>
        </a:xfrm>
      </p:grpSpPr>
      <p:sp>
        <p:nvSpPr>
          <p:cNvPr id="63" name="Google Shape;63;p11"/>
          <p:cNvSpPr txBox="1"/>
          <p:nvPr>
            <p:ph type="title"/>
          </p:nvPr>
        </p:nvSpPr>
        <p:spPr>
          <a:xfrm>
            <a:off x="152400" y="106363"/>
            <a:ext cx="7848600" cy="5794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1"/>
          <p:cNvSpPr txBox="1"/>
          <p:nvPr>
            <p:ph idx="1" type="body"/>
          </p:nvPr>
        </p:nvSpPr>
        <p:spPr>
          <a:xfrm rot="5400000">
            <a:off x="1866900" y="-800100"/>
            <a:ext cx="5410200" cy="88392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 name="Google Shape;65;p11"/>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66" name="Shape 66"/>
        <p:cNvGrpSpPr/>
        <p:nvPr/>
      </p:nvGrpSpPr>
      <p:grpSpPr>
        <a:xfrm>
          <a:off x="0" y="0"/>
          <a:ext cx="0" cy="0"/>
          <a:chOff x="0" y="0"/>
          <a:chExt cx="0" cy="0"/>
        </a:xfrm>
      </p:grpSpPr>
      <p:sp>
        <p:nvSpPr>
          <p:cNvPr id="67" name="Google Shape;67;p12"/>
          <p:cNvSpPr txBox="1"/>
          <p:nvPr>
            <p:ph type="title"/>
          </p:nvPr>
        </p:nvSpPr>
        <p:spPr>
          <a:xfrm rot="5400000">
            <a:off x="4777582" y="2110582"/>
            <a:ext cx="6218237"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2"/>
          <p:cNvSpPr txBox="1"/>
          <p:nvPr>
            <p:ph idx="1" type="body"/>
          </p:nvPr>
        </p:nvSpPr>
        <p:spPr>
          <a:xfrm rot="5400000">
            <a:off x="281782" y="-23018"/>
            <a:ext cx="6218237" cy="64770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9" name="Google Shape;69;p12"/>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70" name="Shape 70"/>
        <p:cNvGrpSpPr/>
        <p:nvPr/>
      </p:nvGrpSpPr>
      <p:grpSpPr>
        <a:xfrm>
          <a:off x="0" y="0"/>
          <a:ext cx="0" cy="0"/>
          <a:chOff x="0" y="0"/>
          <a:chExt cx="0" cy="0"/>
        </a:xfrm>
      </p:grpSpPr>
      <p:sp>
        <p:nvSpPr>
          <p:cNvPr id="71" name="Google Shape;71;p13"/>
          <p:cNvSpPr txBox="1"/>
          <p:nvPr>
            <p:ph type="title"/>
          </p:nvPr>
        </p:nvSpPr>
        <p:spPr>
          <a:xfrm>
            <a:off x="152400" y="106363"/>
            <a:ext cx="8534400" cy="5794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3"/>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27" name="Shape 27"/>
        <p:cNvGrpSpPr/>
        <p:nvPr/>
      </p:nvGrpSpPr>
      <p:grpSpPr>
        <a:xfrm>
          <a:off x="0" y="0"/>
          <a:ext cx="0" cy="0"/>
          <a:chOff x="0" y="0"/>
          <a:chExt cx="0" cy="0"/>
        </a:xfrm>
      </p:grpSpPr>
      <p:sp>
        <p:nvSpPr>
          <p:cNvPr id="28" name="Google Shape;28;p3"/>
          <p:cNvSpPr txBox="1"/>
          <p:nvPr>
            <p:ph type="title"/>
          </p:nvPr>
        </p:nvSpPr>
        <p:spPr>
          <a:xfrm>
            <a:off x="152400" y="106363"/>
            <a:ext cx="7848600" cy="5794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
          <p:cNvSpPr txBox="1"/>
          <p:nvPr>
            <p:ph idx="1" type="body"/>
          </p:nvPr>
        </p:nvSpPr>
        <p:spPr>
          <a:xfrm>
            <a:off x="152400" y="914400"/>
            <a:ext cx="7391400" cy="5410200"/>
          </a:xfrm>
          <a:prstGeom prst="rect">
            <a:avLst/>
          </a:prstGeom>
          <a:noFill/>
          <a:ln>
            <a:noFill/>
          </a:ln>
        </p:spPr>
        <p:txBody>
          <a:bodyPr anchorCtr="0" anchor="t" bIns="45700" lIns="91425" spcFirstLastPara="1" rIns="91425" wrap="square" tIns="45700">
            <a:noAutofit/>
          </a:bodyPr>
          <a:lstStyle>
            <a:lvl1pPr indent="-393700" lvl="0" marL="457200" algn="l">
              <a:lnSpc>
                <a:spcPct val="100000"/>
              </a:lnSpc>
              <a:spcBef>
                <a:spcPts val="520"/>
              </a:spcBef>
              <a:spcAft>
                <a:spcPts val="0"/>
              </a:spcAft>
              <a:buClr>
                <a:schemeClr val="dk1"/>
              </a:buClr>
              <a:buSzPts val="2600"/>
              <a:buFont typeface="Arial"/>
              <a:buChar char="•"/>
              <a:defRPr sz="2600"/>
            </a:lvl1pPr>
            <a:lvl2pPr indent="-368300" lvl="1" marL="914400" algn="l">
              <a:lnSpc>
                <a:spcPct val="100000"/>
              </a:lnSpc>
              <a:spcBef>
                <a:spcPts val="440"/>
              </a:spcBef>
              <a:spcAft>
                <a:spcPts val="0"/>
              </a:spcAft>
              <a:buClr>
                <a:schemeClr val="dk1"/>
              </a:buClr>
              <a:buSzPts val="2200"/>
              <a:buFont typeface="Arial"/>
              <a:buChar char="–"/>
              <a:defRPr sz="2200"/>
            </a:lvl2pPr>
            <a:lvl3pPr indent="-355600" lvl="2" marL="1371600" algn="l">
              <a:lnSpc>
                <a:spcPct val="100000"/>
              </a:lnSpc>
              <a:spcBef>
                <a:spcPts val="400"/>
              </a:spcBef>
              <a:spcAft>
                <a:spcPts val="0"/>
              </a:spcAft>
              <a:buClr>
                <a:schemeClr val="dk1"/>
              </a:buClr>
              <a:buSzPts val="2000"/>
              <a:buFont typeface="Arial"/>
              <a:buChar char="•"/>
              <a:defRPr sz="2000"/>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 name="Google Shape;30;p3"/>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bilgisi" type="secHead">
  <p:cSld name="SECTION_HEADER">
    <p:spTree>
      <p:nvGrpSpPr>
        <p:cNvPr id="31" name="Shape 31"/>
        <p:cNvGrpSpPr/>
        <p:nvPr/>
      </p:nvGrpSpPr>
      <p:grpSpPr>
        <a:xfrm>
          <a:off x="0" y="0"/>
          <a:ext cx="0" cy="0"/>
          <a:chOff x="0" y="0"/>
          <a:chExt cx="0" cy="0"/>
        </a:xfrm>
      </p:grpSpPr>
      <p:sp>
        <p:nvSpPr>
          <p:cNvPr id="32" name="Google Shape;32;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chemeClr val="dk1"/>
              </a:buClr>
              <a:buSzPts val="2000"/>
              <a:buFont typeface="Arial"/>
              <a:buNone/>
              <a:defRPr sz="2000"/>
            </a:lvl1pPr>
            <a:lvl2pPr indent="-228600" lvl="1" marL="914400" algn="l">
              <a:lnSpc>
                <a:spcPct val="100000"/>
              </a:lnSpc>
              <a:spcBef>
                <a:spcPts val="360"/>
              </a:spcBef>
              <a:spcAft>
                <a:spcPts val="0"/>
              </a:spcAft>
              <a:buClr>
                <a:schemeClr val="dk1"/>
              </a:buClr>
              <a:buSzPts val="1800"/>
              <a:buFont typeface="Arial"/>
              <a:buNone/>
              <a:defRPr sz="1800"/>
            </a:lvl2pPr>
            <a:lvl3pPr indent="-228600" lvl="2" marL="1371600" algn="l">
              <a:lnSpc>
                <a:spcPct val="100000"/>
              </a:lnSpc>
              <a:spcBef>
                <a:spcPts val="320"/>
              </a:spcBef>
              <a:spcAft>
                <a:spcPts val="0"/>
              </a:spcAft>
              <a:buClr>
                <a:schemeClr val="dk1"/>
              </a:buClr>
              <a:buSzPts val="1600"/>
              <a:buFont typeface="Arial"/>
              <a:buNone/>
              <a:defRPr sz="1600"/>
            </a:lvl3pPr>
            <a:lvl4pPr indent="-228600" lvl="3" marL="1828800" algn="l">
              <a:lnSpc>
                <a:spcPct val="100000"/>
              </a:lnSpc>
              <a:spcBef>
                <a:spcPts val="280"/>
              </a:spcBef>
              <a:spcAft>
                <a:spcPts val="0"/>
              </a:spcAft>
              <a:buClr>
                <a:schemeClr val="dk1"/>
              </a:buClr>
              <a:buSzPts val="1400"/>
              <a:buFont typeface="Arial"/>
              <a:buNone/>
              <a:defRPr sz="1400"/>
            </a:lvl4pPr>
            <a:lvl5pPr indent="-228600" lvl="4" marL="2286000" algn="l">
              <a:lnSpc>
                <a:spcPct val="100000"/>
              </a:lnSpc>
              <a:spcBef>
                <a:spcPts val="280"/>
              </a:spcBef>
              <a:spcAft>
                <a:spcPts val="0"/>
              </a:spcAft>
              <a:buClr>
                <a:schemeClr val="dk1"/>
              </a:buClr>
              <a:buSzPts val="1400"/>
              <a:buFont typeface="Arial"/>
              <a:buNone/>
              <a:defRPr sz="1400"/>
            </a:lvl5pPr>
            <a:lvl6pPr indent="-228600" lvl="5" marL="2743200" algn="l">
              <a:lnSpc>
                <a:spcPct val="100000"/>
              </a:lnSpc>
              <a:spcBef>
                <a:spcPts val="280"/>
              </a:spcBef>
              <a:spcAft>
                <a:spcPts val="0"/>
              </a:spcAft>
              <a:buClr>
                <a:schemeClr val="dk1"/>
              </a:buClr>
              <a:buSzPts val="1400"/>
              <a:buFont typeface="Arial"/>
              <a:buNone/>
              <a:defRPr sz="1400"/>
            </a:lvl6pPr>
            <a:lvl7pPr indent="-228600" lvl="6" marL="3200400" algn="l">
              <a:lnSpc>
                <a:spcPct val="100000"/>
              </a:lnSpc>
              <a:spcBef>
                <a:spcPts val="280"/>
              </a:spcBef>
              <a:spcAft>
                <a:spcPts val="0"/>
              </a:spcAft>
              <a:buClr>
                <a:schemeClr val="dk1"/>
              </a:buClr>
              <a:buSzPts val="1400"/>
              <a:buFont typeface="Arial"/>
              <a:buNone/>
              <a:defRPr sz="1400"/>
            </a:lvl7pPr>
            <a:lvl8pPr indent="-228600" lvl="7" marL="3657600" algn="l">
              <a:lnSpc>
                <a:spcPct val="100000"/>
              </a:lnSpc>
              <a:spcBef>
                <a:spcPts val="280"/>
              </a:spcBef>
              <a:spcAft>
                <a:spcPts val="0"/>
              </a:spcAft>
              <a:buClr>
                <a:schemeClr val="dk1"/>
              </a:buClr>
              <a:buSzPts val="1400"/>
              <a:buFont typeface="Arial"/>
              <a:buNone/>
              <a:defRPr sz="1400"/>
            </a:lvl8pPr>
            <a:lvl9pPr indent="-228600" lvl="8" marL="4114800" algn="l">
              <a:lnSpc>
                <a:spcPct val="100000"/>
              </a:lnSpc>
              <a:spcBef>
                <a:spcPts val="280"/>
              </a:spcBef>
              <a:spcAft>
                <a:spcPts val="0"/>
              </a:spcAft>
              <a:buClr>
                <a:schemeClr val="dk1"/>
              </a:buClr>
              <a:buSzPts val="1400"/>
              <a:buFont typeface="Arial"/>
              <a:buNone/>
              <a:defRPr sz="1400"/>
            </a:lvl9pPr>
          </a:lstStyle>
          <a:p/>
        </p:txBody>
      </p:sp>
      <p:sp>
        <p:nvSpPr>
          <p:cNvPr id="34" name="Google Shape;34;p4"/>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35" name="Shape 35"/>
        <p:cNvGrpSpPr/>
        <p:nvPr/>
      </p:nvGrpSpPr>
      <p:grpSpPr>
        <a:xfrm>
          <a:off x="0" y="0"/>
          <a:ext cx="0" cy="0"/>
          <a:chOff x="0" y="0"/>
          <a:chExt cx="0" cy="0"/>
        </a:xfrm>
      </p:grpSpPr>
      <p:sp>
        <p:nvSpPr>
          <p:cNvPr id="36" name="Google Shape;36;p5"/>
          <p:cNvSpPr txBox="1"/>
          <p:nvPr>
            <p:ph type="title"/>
          </p:nvPr>
        </p:nvSpPr>
        <p:spPr>
          <a:xfrm>
            <a:off x="152400" y="106363"/>
            <a:ext cx="7848600" cy="5794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
          <p:cNvSpPr txBox="1"/>
          <p:nvPr>
            <p:ph idx="1" type="body"/>
          </p:nvPr>
        </p:nvSpPr>
        <p:spPr>
          <a:xfrm>
            <a:off x="152400" y="914400"/>
            <a:ext cx="4343400" cy="54102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Font typeface="Arial"/>
              <a:buChar char="•"/>
              <a:defRPr sz="2800"/>
            </a:lvl1pPr>
            <a:lvl2pPr indent="-381000" lvl="1" marL="914400" algn="l">
              <a:lnSpc>
                <a:spcPct val="100000"/>
              </a:lnSpc>
              <a:spcBef>
                <a:spcPts val="480"/>
              </a:spcBef>
              <a:spcAft>
                <a:spcPts val="0"/>
              </a:spcAft>
              <a:buClr>
                <a:schemeClr val="dk1"/>
              </a:buClr>
              <a:buSzPts val="2400"/>
              <a:buFont typeface="Arial"/>
              <a:buChar char="–"/>
              <a:defRPr sz="2400"/>
            </a:lvl2pPr>
            <a:lvl3pPr indent="-355600" lvl="2" marL="1371600" algn="l">
              <a:lnSpc>
                <a:spcPct val="100000"/>
              </a:lnSpc>
              <a:spcBef>
                <a:spcPts val="400"/>
              </a:spcBef>
              <a:spcAft>
                <a:spcPts val="0"/>
              </a:spcAft>
              <a:buClr>
                <a:schemeClr val="dk1"/>
              </a:buClr>
              <a:buSzPts val="2000"/>
              <a:buFont typeface="Arial"/>
              <a:buChar char="•"/>
              <a:defRPr sz="2000"/>
            </a:lvl3pPr>
            <a:lvl4pPr indent="-342900" lvl="3" marL="1828800" algn="l">
              <a:lnSpc>
                <a:spcPct val="100000"/>
              </a:lnSpc>
              <a:spcBef>
                <a:spcPts val="360"/>
              </a:spcBef>
              <a:spcAft>
                <a:spcPts val="0"/>
              </a:spcAft>
              <a:buClr>
                <a:schemeClr val="dk1"/>
              </a:buClr>
              <a:buSzPts val="1800"/>
              <a:buFont typeface="Arial"/>
              <a:buChar char="–"/>
              <a:defRPr sz="1800"/>
            </a:lvl4pPr>
            <a:lvl5pPr indent="-342900" lvl="4" marL="2286000" algn="l">
              <a:lnSpc>
                <a:spcPct val="100000"/>
              </a:lnSpc>
              <a:spcBef>
                <a:spcPts val="360"/>
              </a:spcBef>
              <a:spcAft>
                <a:spcPts val="0"/>
              </a:spcAft>
              <a:buClr>
                <a:schemeClr val="dk1"/>
              </a:buClr>
              <a:buSzPts val="1800"/>
              <a:buFont typeface="Arial"/>
              <a:buChar char="»"/>
              <a:defRPr sz="1800"/>
            </a:lvl5pPr>
            <a:lvl6pPr indent="-342900" lvl="5" marL="2743200" algn="l">
              <a:lnSpc>
                <a:spcPct val="100000"/>
              </a:lnSpc>
              <a:spcBef>
                <a:spcPts val="360"/>
              </a:spcBef>
              <a:spcAft>
                <a:spcPts val="0"/>
              </a:spcAft>
              <a:buClr>
                <a:schemeClr val="dk1"/>
              </a:buClr>
              <a:buSzPts val="1800"/>
              <a:buFont typeface="Arial"/>
              <a:buChar char="»"/>
              <a:defRPr sz="1800"/>
            </a:lvl6pPr>
            <a:lvl7pPr indent="-342900" lvl="6" marL="3200400" algn="l">
              <a:lnSpc>
                <a:spcPct val="100000"/>
              </a:lnSpc>
              <a:spcBef>
                <a:spcPts val="360"/>
              </a:spcBef>
              <a:spcAft>
                <a:spcPts val="0"/>
              </a:spcAft>
              <a:buClr>
                <a:schemeClr val="dk1"/>
              </a:buClr>
              <a:buSzPts val="1800"/>
              <a:buFont typeface="Arial"/>
              <a:buChar char="»"/>
              <a:defRPr sz="1800"/>
            </a:lvl7pPr>
            <a:lvl8pPr indent="-342900" lvl="7" marL="3657600" algn="l">
              <a:lnSpc>
                <a:spcPct val="100000"/>
              </a:lnSpc>
              <a:spcBef>
                <a:spcPts val="360"/>
              </a:spcBef>
              <a:spcAft>
                <a:spcPts val="0"/>
              </a:spcAft>
              <a:buClr>
                <a:schemeClr val="dk1"/>
              </a:buClr>
              <a:buSzPts val="1800"/>
              <a:buFont typeface="Arial"/>
              <a:buChar char="»"/>
              <a:defRPr sz="1800"/>
            </a:lvl8pPr>
            <a:lvl9pPr indent="-342900" lvl="8" marL="4114800" algn="l">
              <a:lnSpc>
                <a:spcPct val="100000"/>
              </a:lnSpc>
              <a:spcBef>
                <a:spcPts val="360"/>
              </a:spcBef>
              <a:spcAft>
                <a:spcPts val="0"/>
              </a:spcAft>
              <a:buClr>
                <a:schemeClr val="dk1"/>
              </a:buClr>
              <a:buSzPts val="1800"/>
              <a:buFont typeface="Arial"/>
              <a:buChar char="»"/>
              <a:defRPr sz="1800"/>
            </a:lvl9pPr>
          </a:lstStyle>
          <a:p/>
        </p:txBody>
      </p:sp>
      <p:sp>
        <p:nvSpPr>
          <p:cNvPr id="38" name="Google Shape;38;p5"/>
          <p:cNvSpPr txBox="1"/>
          <p:nvPr>
            <p:ph idx="2" type="body"/>
          </p:nvPr>
        </p:nvSpPr>
        <p:spPr>
          <a:xfrm>
            <a:off x="4648200" y="914400"/>
            <a:ext cx="4343400" cy="54102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Font typeface="Arial"/>
              <a:buChar char="•"/>
              <a:defRPr sz="2800"/>
            </a:lvl1pPr>
            <a:lvl2pPr indent="-381000" lvl="1" marL="914400" algn="l">
              <a:lnSpc>
                <a:spcPct val="100000"/>
              </a:lnSpc>
              <a:spcBef>
                <a:spcPts val="480"/>
              </a:spcBef>
              <a:spcAft>
                <a:spcPts val="0"/>
              </a:spcAft>
              <a:buClr>
                <a:schemeClr val="dk1"/>
              </a:buClr>
              <a:buSzPts val="2400"/>
              <a:buFont typeface="Arial"/>
              <a:buChar char="–"/>
              <a:defRPr sz="2400"/>
            </a:lvl2pPr>
            <a:lvl3pPr indent="-355600" lvl="2" marL="1371600" algn="l">
              <a:lnSpc>
                <a:spcPct val="100000"/>
              </a:lnSpc>
              <a:spcBef>
                <a:spcPts val="400"/>
              </a:spcBef>
              <a:spcAft>
                <a:spcPts val="0"/>
              </a:spcAft>
              <a:buClr>
                <a:schemeClr val="dk1"/>
              </a:buClr>
              <a:buSzPts val="2000"/>
              <a:buFont typeface="Arial"/>
              <a:buChar char="•"/>
              <a:defRPr sz="2000"/>
            </a:lvl3pPr>
            <a:lvl4pPr indent="-342900" lvl="3" marL="1828800" algn="l">
              <a:lnSpc>
                <a:spcPct val="100000"/>
              </a:lnSpc>
              <a:spcBef>
                <a:spcPts val="360"/>
              </a:spcBef>
              <a:spcAft>
                <a:spcPts val="0"/>
              </a:spcAft>
              <a:buClr>
                <a:schemeClr val="dk1"/>
              </a:buClr>
              <a:buSzPts val="1800"/>
              <a:buFont typeface="Arial"/>
              <a:buChar char="–"/>
              <a:defRPr sz="1800"/>
            </a:lvl4pPr>
            <a:lvl5pPr indent="-342900" lvl="4" marL="2286000" algn="l">
              <a:lnSpc>
                <a:spcPct val="100000"/>
              </a:lnSpc>
              <a:spcBef>
                <a:spcPts val="360"/>
              </a:spcBef>
              <a:spcAft>
                <a:spcPts val="0"/>
              </a:spcAft>
              <a:buClr>
                <a:schemeClr val="dk1"/>
              </a:buClr>
              <a:buSzPts val="1800"/>
              <a:buFont typeface="Arial"/>
              <a:buChar char="»"/>
              <a:defRPr sz="1800"/>
            </a:lvl5pPr>
            <a:lvl6pPr indent="-342900" lvl="5" marL="2743200" algn="l">
              <a:lnSpc>
                <a:spcPct val="100000"/>
              </a:lnSpc>
              <a:spcBef>
                <a:spcPts val="360"/>
              </a:spcBef>
              <a:spcAft>
                <a:spcPts val="0"/>
              </a:spcAft>
              <a:buClr>
                <a:schemeClr val="dk1"/>
              </a:buClr>
              <a:buSzPts val="1800"/>
              <a:buFont typeface="Arial"/>
              <a:buChar char="»"/>
              <a:defRPr sz="1800"/>
            </a:lvl6pPr>
            <a:lvl7pPr indent="-342900" lvl="6" marL="3200400" algn="l">
              <a:lnSpc>
                <a:spcPct val="100000"/>
              </a:lnSpc>
              <a:spcBef>
                <a:spcPts val="360"/>
              </a:spcBef>
              <a:spcAft>
                <a:spcPts val="0"/>
              </a:spcAft>
              <a:buClr>
                <a:schemeClr val="dk1"/>
              </a:buClr>
              <a:buSzPts val="1800"/>
              <a:buFont typeface="Arial"/>
              <a:buChar char="»"/>
              <a:defRPr sz="1800"/>
            </a:lvl7pPr>
            <a:lvl8pPr indent="-342900" lvl="7" marL="3657600" algn="l">
              <a:lnSpc>
                <a:spcPct val="100000"/>
              </a:lnSpc>
              <a:spcBef>
                <a:spcPts val="360"/>
              </a:spcBef>
              <a:spcAft>
                <a:spcPts val="0"/>
              </a:spcAft>
              <a:buClr>
                <a:schemeClr val="dk1"/>
              </a:buClr>
              <a:buSzPts val="1800"/>
              <a:buFont typeface="Arial"/>
              <a:buChar char="»"/>
              <a:defRPr sz="1800"/>
            </a:lvl8pPr>
            <a:lvl9pPr indent="-342900" lvl="8" marL="4114800" algn="l">
              <a:lnSpc>
                <a:spcPct val="100000"/>
              </a:lnSpc>
              <a:spcBef>
                <a:spcPts val="360"/>
              </a:spcBef>
              <a:spcAft>
                <a:spcPts val="0"/>
              </a:spcAft>
              <a:buClr>
                <a:schemeClr val="dk1"/>
              </a:buClr>
              <a:buSzPts val="1800"/>
              <a:buFont typeface="Arial"/>
              <a:buChar char="»"/>
              <a:defRPr sz="1800"/>
            </a:lvl9pPr>
          </a:lstStyle>
          <a:p/>
        </p:txBody>
      </p:sp>
      <p:sp>
        <p:nvSpPr>
          <p:cNvPr id="39" name="Google Shape;39;p5"/>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76200" y="-152400"/>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Font typeface="Arial"/>
              <a:buNone/>
              <a:defRPr b="1" sz="2400"/>
            </a:lvl1pPr>
            <a:lvl2pPr indent="-228600" lvl="1" marL="914400" algn="l">
              <a:lnSpc>
                <a:spcPct val="100000"/>
              </a:lnSpc>
              <a:spcBef>
                <a:spcPts val="400"/>
              </a:spcBef>
              <a:spcAft>
                <a:spcPts val="0"/>
              </a:spcAft>
              <a:buClr>
                <a:schemeClr val="dk1"/>
              </a:buClr>
              <a:buSzPts val="2000"/>
              <a:buFont typeface="Arial"/>
              <a:buNone/>
              <a:defRPr b="1" sz="2000"/>
            </a:lvl2pPr>
            <a:lvl3pPr indent="-228600" lvl="2" marL="1371600" algn="l">
              <a:lnSpc>
                <a:spcPct val="100000"/>
              </a:lnSpc>
              <a:spcBef>
                <a:spcPts val="360"/>
              </a:spcBef>
              <a:spcAft>
                <a:spcPts val="0"/>
              </a:spcAft>
              <a:buClr>
                <a:schemeClr val="dk1"/>
              </a:buClr>
              <a:buSzPts val="1800"/>
              <a:buFont typeface="Arial"/>
              <a:buNone/>
              <a:defRPr b="1" sz="1800"/>
            </a:lvl3pPr>
            <a:lvl4pPr indent="-228600" lvl="3" marL="1828800" algn="l">
              <a:lnSpc>
                <a:spcPct val="100000"/>
              </a:lnSpc>
              <a:spcBef>
                <a:spcPts val="320"/>
              </a:spcBef>
              <a:spcAft>
                <a:spcPts val="0"/>
              </a:spcAft>
              <a:buClr>
                <a:schemeClr val="dk1"/>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Arial"/>
              <a:buNone/>
              <a:defRPr b="1" sz="1600"/>
            </a:lvl5pPr>
            <a:lvl6pPr indent="-228600" lvl="5" marL="2743200" algn="l">
              <a:lnSpc>
                <a:spcPct val="100000"/>
              </a:lnSpc>
              <a:spcBef>
                <a:spcPts val="320"/>
              </a:spcBef>
              <a:spcAft>
                <a:spcPts val="0"/>
              </a:spcAft>
              <a:buClr>
                <a:schemeClr val="dk1"/>
              </a:buClr>
              <a:buSzPts val="1600"/>
              <a:buFont typeface="Arial"/>
              <a:buNone/>
              <a:defRPr b="1" sz="1600"/>
            </a:lvl6pPr>
            <a:lvl7pPr indent="-228600" lvl="6" marL="3200400" algn="l">
              <a:lnSpc>
                <a:spcPct val="100000"/>
              </a:lnSpc>
              <a:spcBef>
                <a:spcPts val="320"/>
              </a:spcBef>
              <a:spcAft>
                <a:spcPts val="0"/>
              </a:spcAft>
              <a:buClr>
                <a:schemeClr val="dk1"/>
              </a:buClr>
              <a:buSzPts val="1600"/>
              <a:buFont typeface="Arial"/>
              <a:buNone/>
              <a:defRPr b="1" sz="1600"/>
            </a:lvl7pPr>
            <a:lvl8pPr indent="-228600" lvl="7" marL="3657600" algn="l">
              <a:lnSpc>
                <a:spcPct val="100000"/>
              </a:lnSpc>
              <a:spcBef>
                <a:spcPts val="320"/>
              </a:spcBef>
              <a:spcAft>
                <a:spcPts val="0"/>
              </a:spcAft>
              <a:buClr>
                <a:schemeClr val="dk1"/>
              </a:buClr>
              <a:buSzPts val="1600"/>
              <a:buFont typeface="Arial"/>
              <a:buNone/>
              <a:defRPr b="1" sz="1600"/>
            </a:lvl8pPr>
            <a:lvl9pPr indent="-228600" lvl="8" marL="4114800" algn="l">
              <a:lnSpc>
                <a:spcPct val="100000"/>
              </a:lnSpc>
              <a:spcBef>
                <a:spcPts val="320"/>
              </a:spcBef>
              <a:spcAft>
                <a:spcPts val="0"/>
              </a:spcAft>
              <a:buClr>
                <a:schemeClr val="dk1"/>
              </a:buClr>
              <a:buSzPts val="1600"/>
              <a:buFont typeface="Arial"/>
              <a:buNone/>
              <a:defRPr b="1" sz="1600"/>
            </a:lvl9pPr>
          </a:lstStyle>
          <a:p/>
        </p:txBody>
      </p:sp>
      <p:sp>
        <p:nvSpPr>
          <p:cNvPr id="43" name="Google Shape;43;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Font typeface="Arial"/>
              <a:buChar char="•"/>
              <a:defRPr sz="2400"/>
            </a:lvl1pPr>
            <a:lvl2pPr indent="-355600" lvl="1" marL="914400" algn="l">
              <a:lnSpc>
                <a:spcPct val="100000"/>
              </a:lnSpc>
              <a:spcBef>
                <a:spcPts val="400"/>
              </a:spcBef>
              <a:spcAft>
                <a:spcPts val="0"/>
              </a:spcAft>
              <a:buClr>
                <a:schemeClr val="dk1"/>
              </a:buClr>
              <a:buSzPts val="2000"/>
              <a:buFont typeface="Arial"/>
              <a:buChar char="–"/>
              <a:defRPr sz="2000"/>
            </a:lvl2pPr>
            <a:lvl3pPr indent="-342900" lvl="2" marL="1371600" algn="l">
              <a:lnSpc>
                <a:spcPct val="100000"/>
              </a:lnSpc>
              <a:spcBef>
                <a:spcPts val="360"/>
              </a:spcBef>
              <a:spcAft>
                <a:spcPts val="0"/>
              </a:spcAft>
              <a:buClr>
                <a:schemeClr val="dk1"/>
              </a:buClr>
              <a:buSzPts val="1800"/>
              <a:buFont typeface="Arial"/>
              <a:buChar char="•"/>
              <a:defRPr sz="1800"/>
            </a:lvl3pPr>
            <a:lvl4pPr indent="-330200" lvl="3" marL="1828800" algn="l">
              <a:lnSpc>
                <a:spcPct val="100000"/>
              </a:lnSpc>
              <a:spcBef>
                <a:spcPts val="320"/>
              </a:spcBef>
              <a:spcAft>
                <a:spcPts val="0"/>
              </a:spcAft>
              <a:buClr>
                <a:schemeClr val="dk1"/>
              </a:buClr>
              <a:buSzPts val="1600"/>
              <a:buFont typeface="Arial"/>
              <a:buChar char="–"/>
              <a:defRPr sz="1600"/>
            </a:lvl4pPr>
            <a:lvl5pPr indent="-330200" lvl="4" marL="2286000" algn="l">
              <a:lnSpc>
                <a:spcPct val="100000"/>
              </a:lnSpc>
              <a:spcBef>
                <a:spcPts val="320"/>
              </a:spcBef>
              <a:spcAft>
                <a:spcPts val="0"/>
              </a:spcAft>
              <a:buClr>
                <a:schemeClr val="dk1"/>
              </a:buClr>
              <a:buSzPts val="1600"/>
              <a:buFont typeface="Arial"/>
              <a:buChar char="»"/>
              <a:defRPr sz="1600"/>
            </a:lvl5pPr>
            <a:lvl6pPr indent="-330200" lvl="5" marL="2743200" algn="l">
              <a:lnSpc>
                <a:spcPct val="100000"/>
              </a:lnSpc>
              <a:spcBef>
                <a:spcPts val="320"/>
              </a:spcBef>
              <a:spcAft>
                <a:spcPts val="0"/>
              </a:spcAft>
              <a:buClr>
                <a:schemeClr val="dk1"/>
              </a:buClr>
              <a:buSzPts val="1600"/>
              <a:buFont typeface="Arial"/>
              <a:buChar char="»"/>
              <a:defRPr sz="1600"/>
            </a:lvl6pPr>
            <a:lvl7pPr indent="-330200" lvl="6" marL="3200400" algn="l">
              <a:lnSpc>
                <a:spcPct val="100000"/>
              </a:lnSpc>
              <a:spcBef>
                <a:spcPts val="320"/>
              </a:spcBef>
              <a:spcAft>
                <a:spcPts val="0"/>
              </a:spcAft>
              <a:buClr>
                <a:schemeClr val="dk1"/>
              </a:buClr>
              <a:buSzPts val="1600"/>
              <a:buFont typeface="Arial"/>
              <a:buChar char="»"/>
              <a:defRPr sz="1600"/>
            </a:lvl7pPr>
            <a:lvl8pPr indent="-330200" lvl="7" marL="3657600" algn="l">
              <a:lnSpc>
                <a:spcPct val="100000"/>
              </a:lnSpc>
              <a:spcBef>
                <a:spcPts val="320"/>
              </a:spcBef>
              <a:spcAft>
                <a:spcPts val="0"/>
              </a:spcAft>
              <a:buClr>
                <a:schemeClr val="dk1"/>
              </a:buClr>
              <a:buSzPts val="1600"/>
              <a:buFont typeface="Arial"/>
              <a:buChar char="»"/>
              <a:defRPr sz="1600"/>
            </a:lvl8pPr>
            <a:lvl9pPr indent="-330200" lvl="8" marL="4114800" algn="l">
              <a:lnSpc>
                <a:spcPct val="100000"/>
              </a:lnSpc>
              <a:spcBef>
                <a:spcPts val="320"/>
              </a:spcBef>
              <a:spcAft>
                <a:spcPts val="0"/>
              </a:spcAft>
              <a:buClr>
                <a:schemeClr val="dk1"/>
              </a:buClr>
              <a:buSzPts val="1600"/>
              <a:buFont typeface="Arial"/>
              <a:buChar char="»"/>
              <a:defRPr sz="1600"/>
            </a:lvl9pPr>
          </a:lstStyle>
          <a:p/>
        </p:txBody>
      </p:sp>
      <p:sp>
        <p:nvSpPr>
          <p:cNvPr id="44" name="Google Shape;44;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Font typeface="Arial"/>
              <a:buNone/>
              <a:defRPr b="1" sz="2400"/>
            </a:lvl1pPr>
            <a:lvl2pPr indent="-228600" lvl="1" marL="914400" algn="l">
              <a:lnSpc>
                <a:spcPct val="100000"/>
              </a:lnSpc>
              <a:spcBef>
                <a:spcPts val="400"/>
              </a:spcBef>
              <a:spcAft>
                <a:spcPts val="0"/>
              </a:spcAft>
              <a:buClr>
                <a:schemeClr val="dk1"/>
              </a:buClr>
              <a:buSzPts val="2000"/>
              <a:buFont typeface="Arial"/>
              <a:buNone/>
              <a:defRPr b="1" sz="2000"/>
            </a:lvl2pPr>
            <a:lvl3pPr indent="-228600" lvl="2" marL="1371600" algn="l">
              <a:lnSpc>
                <a:spcPct val="100000"/>
              </a:lnSpc>
              <a:spcBef>
                <a:spcPts val="360"/>
              </a:spcBef>
              <a:spcAft>
                <a:spcPts val="0"/>
              </a:spcAft>
              <a:buClr>
                <a:schemeClr val="dk1"/>
              </a:buClr>
              <a:buSzPts val="1800"/>
              <a:buFont typeface="Arial"/>
              <a:buNone/>
              <a:defRPr b="1" sz="1800"/>
            </a:lvl3pPr>
            <a:lvl4pPr indent="-228600" lvl="3" marL="1828800" algn="l">
              <a:lnSpc>
                <a:spcPct val="100000"/>
              </a:lnSpc>
              <a:spcBef>
                <a:spcPts val="320"/>
              </a:spcBef>
              <a:spcAft>
                <a:spcPts val="0"/>
              </a:spcAft>
              <a:buClr>
                <a:schemeClr val="dk1"/>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Arial"/>
              <a:buNone/>
              <a:defRPr b="1" sz="1600"/>
            </a:lvl5pPr>
            <a:lvl6pPr indent="-228600" lvl="5" marL="2743200" algn="l">
              <a:lnSpc>
                <a:spcPct val="100000"/>
              </a:lnSpc>
              <a:spcBef>
                <a:spcPts val="320"/>
              </a:spcBef>
              <a:spcAft>
                <a:spcPts val="0"/>
              </a:spcAft>
              <a:buClr>
                <a:schemeClr val="dk1"/>
              </a:buClr>
              <a:buSzPts val="1600"/>
              <a:buFont typeface="Arial"/>
              <a:buNone/>
              <a:defRPr b="1" sz="1600"/>
            </a:lvl6pPr>
            <a:lvl7pPr indent="-228600" lvl="6" marL="3200400" algn="l">
              <a:lnSpc>
                <a:spcPct val="100000"/>
              </a:lnSpc>
              <a:spcBef>
                <a:spcPts val="320"/>
              </a:spcBef>
              <a:spcAft>
                <a:spcPts val="0"/>
              </a:spcAft>
              <a:buClr>
                <a:schemeClr val="dk1"/>
              </a:buClr>
              <a:buSzPts val="1600"/>
              <a:buFont typeface="Arial"/>
              <a:buNone/>
              <a:defRPr b="1" sz="1600"/>
            </a:lvl7pPr>
            <a:lvl8pPr indent="-228600" lvl="7" marL="3657600" algn="l">
              <a:lnSpc>
                <a:spcPct val="100000"/>
              </a:lnSpc>
              <a:spcBef>
                <a:spcPts val="320"/>
              </a:spcBef>
              <a:spcAft>
                <a:spcPts val="0"/>
              </a:spcAft>
              <a:buClr>
                <a:schemeClr val="dk1"/>
              </a:buClr>
              <a:buSzPts val="1600"/>
              <a:buFont typeface="Arial"/>
              <a:buNone/>
              <a:defRPr b="1" sz="1600"/>
            </a:lvl8pPr>
            <a:lvl9pPr indent="-228600" lvl="8" marL="4114800" algn="l">
              <a:lnSpc>
                <a:spcPct val="100000"/>
              </a:lnSpc>
              <a:spcBef>
                <a:spcPts val="320"/>
              </a:spcBef>
              <a:spcAft>
                <a:spcPts val="0"/>
              </a:spcAft>
              <a:buClr>
                <a:schemeClr val="dk1"/>
              </a:buClr>
              <a:buSzPts val="1600"/>
              <a:buFont typeface="Arial"/>
              <a:buNone/>
              <a:defRPr b="1" sz="1600"/>
            </a:lvl9pPr>
          </a:lstStyle>
          <a:p/>
        </p:txBody>
      </p:sp>
      <p:sp>
        <p:nvSpPr>
          <p:cNvPr id="45" name="Google Shape;45;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Font typeface="Arial"/>
              <a:buChar char="•"/>
              <a:defRPr sz="2400"/>
            </a:lvl1pPr>
            <a:lvl2pPr indent="-355600" lvl="1" marL="914400" algn="l">
              <a:lnSpc>
                <a:spcPct val="100000"/>
              </a:lnSpc>
              <a:spcBef>
                <a:spcPts val="400"/>
              </a:spcBef>
              <a:spcAft>
                <a:spcPts val="0"/>
              </a:spcAft>
              <a:buClr>
                <a:schemeClr val="dk1"/>
              </a:buClr>
              <a:buSzPts val="2000"/>
              <a:buFont typeface="Arial"/>
              <a:buChar char="–"/>
              <a:defRPr sz="2000"/>
            </a:lvl2pPr>
            <a:lvl3pPr indent="-342900" lvl="2" marL="1371600" algn="l">
              <a:lnSpc>
                <a:spcPct val="100000"/>
              </a:lnSpc>
              <a:spcBef>
                <a:spcPts val="360"/>
              </a:spcBef>
              <a:spcAft>
                <a:spcPts val="0"/>
              </a:spcAft>
              <a:buClr>
                <a:schemeClr val="dk1"/>
              </a:buClr>
              <a:buSzPts val="1800"/>
              <a:buFont typeface="Arial"/>
              <a:buChar char="•"/>
              <a:defRPr sz="1800"/>
            </a:lvl3pPr>
            <a:lvl4pPr indent="-330200" lvl="3" marL="1828800" algn="l">
              <a:lnSpc>
                <a:spcPct val="100000"/>
              </a:lnSpc>
              <a:spcBef>
                <a:spcPts val="320"/>
              </a:spcBef>
              <a:spcAft>
                <a:spcPts val="0"/>
              </a:spcAft>
              <a:buClr>
                <a:schemeClr val="dk1"/>
              </a:buClr>
              <a:buSzPts val="1600"/>
              <a:buFont typeface="Arial"/>
              <a:buChar char="–"/>
              <a:defRPr sz="1600"/>
            </a:lvl4pPr>
            <a:lvl5pPr indent="-330200" lvl="4" marL="2286000" algn="l">
              <a:lnSpc>
                <a:spcPct val="100000"/>
              </a:lnSpc>
              <a:spcBef>
                <a:spcPts val="320"/>
              </a:spcBef>
              <a:spcAft>
                <a:spcPts val="0"/>
              </a:spcAft>
              <a:buClr>
                <a:schemeClr val="dk1"/>
              </a:buClr>
              <a:buSzPts val="1600"/>
              <a:buFont typeface="Arial"/>
              <a:buChar char="»"/>
              <a:defRPr sz="1600"/>
            </a:lvl5pPr>
            <a:lvl6pPr indent="-330200" lvl="5" marL="2743200" algn="l">
              <a:lnSpc>
                <a:spcPct val="100000"/>
              </a:lnSpc>
              <a:spcBef>
                <a:spcPts val="320"/>
              </a:spcBef>
              <a:spcAft>
                <a:spcPts val="0"/>
              </a:spcAft>
              <a:buClr>
                <a:schemeClr val="dk1"/>
              </a:buClr>
              <a:buSzPts val="1600"/>
              <a:buFont typeface="Arial"/>
              <a:buChar char="»"/>
              <a:defRPr sz="1600"/>
            </a:lvl6pPr>
            <a:lvl7pPr indent="-330200" lvl="6" marL="3200400" algn="l">
              <a:lnSpc>
                <a:spcPct val="100000"/>
              </a:lnSpc>
              <a:spcBef>
                <a:spcPts val="320"/>
              </a:spcBef>
              <a:spcAft>
                <a:spcPts val="0"/>
              </a:spcAft>
              <a:buClr>
                <a:schemeClr val="dk1"/>
              </a:buClr>
              <a:buSzPts val="1600"/>
              <a:buFont typeface="Arial"/>
              <a:buChar char="»"/>
              <a:defRPr sz="1600"/>
            </a:lvl7pPr>
            <a:lvl8pPr indent="-330200" lvl="7" marL="3657600" algn="l">
              <a:lnSpc>
                <a:spcPct val="100000"/>
              </a:lnSpc>
              <a:spcBef>
                <a:spcPts val="320"/>
              </a:spcBef>
              <a:spcAft>
                <a:spcPts val="0"/>
              </a:spcAft>
              <a:buClr>
                <a:schemeClr val="dk1"/>
              </a:buClr>
              <a:buSzPts val="1600"/>
              <a:buFont typeface="Arial"/>
              <a:buChar char="»"/>
              <a:defRPr sz="1600"/>
            </a:lvl8pPr>
            <a:lvl9pPr indent="-330200" lvl="8" marL="4114800" algn="l">
              <a:lnSpc>
                <a:spcPct val="100000"/>
              </a:lnSpc>
              <a:spcBef>
                <a:spcPts val="320"/>
              </a:spcBef>
              <a:spcAft>
                <a:spcPts val="0"/>
              </a:spcAft>
              <a:buClr>
                <a:schemeClr val="dk1"/>
              </a:buClr>
              <a:buSzPts val="1600"/>
              <a:buFont typeface="Arial"/>
              <a:buChar char="»"/>
              <a:defRPr sz="1600"/>
            </a:lvl9pPr>
          </a:lstStyle>
          <a:p/>
        </p:txBody>
      </p:sp>
      <p:sp>
        <p:nvSpPr>
          <p:cNvPr id="46" name="Google Shape;46;p6"/>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47" name="Shape 47"/>
        <p:cNvGrpSpPr/>
        <p:nvPr/>
      </p:nvGrpSpPr>
      <p:grpSpPr>
        <a:xfrm>
          <a:off x="0" y="0"/>
          <a:ext cx="0" cy="0"/>
          <a:chOff x="0" y="0"/>
          <a:chExt cx="0" cy="0"/>
        </a:xfrm>
      </p:grpSpPr>
      <p:sp>
        <p:nvSpPr>
          <p:cNvPr id="48" name="Google Shape;48;p7"/>
          <p:cNvSpPr txBox="1"/>
          <p:nvPr>
            <p:ph type="title"/>
          </p:nvPr>
        </p:nvSpPr>
        <p:spPr>
          <a:xfrm>
            <a:off x="152400" y="106363"/>
            <a:ext cx="7848600" cy="5794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50" name="Shape 50"/>
        <p:cNvGrpSpPr/>
        <p:nvPr/>
      </p:nvGrpSpPr>
      <p:grpSpPr>
        <a:xfrm>
          <a:off x="0" y="0"/>
          <a:ext cx="0" cy="0"/>
          <a:chOff x="0" y="0"/>
          <a:chExt cx="0" cy="0"/>
        </a:xfrm>
      </p:grpSpPr>
      <p:sp>
        <p:nvSpPr>
          <p:cNvPr id="51" name="Google Shape;51;p8"/>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52" name="Shape 52"/>
        <p:cNvGrpSpPr/>
        <p:nvPr/>
      </p:nvGrpSpPr>
      <p:grpSpPr>
        <a:xfrm>
          <a:off x="0" y="0"/>
          <a:ext cx="0" cy="0"/>
          <a:chOff x="0" y="0"/>
          <a:chExt cx="0" cy="0"/>
        </a:xfrm>
      </p:grpSpPr>
      <p:sp>
        <p:nvSpPr>
          <p:cNvPr id="53" name="Google Shape;53;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Font typeface="Arial"/>
              <a:buChar char="•"/>
              <a:defRPr sz="3200"/>
            </a:lvl1pPr>
            <a:lvl2pPr indent="-406400" lvl="1" marL="914400" algn="l">
              <a:lnSpc>
                <a:spcPct val="100000"/>
              </a:lnSpc>
              <a:spcBef>
                <a:spcPts val="560"/>
              </a:spcBef>
              <a:spcAft>
                <a:spcPts val="0"/>
              </a:spcAft>
              <a:buClr>
                <a:schemeClr val="dk1"/>
              </a:buClr>
              <a:buSzPts val="2800"/>
              <a:buFont typeface="Arial"/>
              <a:buChar char="–"/>
              <a:defRPr sz="2800"/>
            </a:lvl2pPr>
            <a:lvl3pPr indent="-381000" lvl="2" marL="1371600" algn="l">
              <a:lnSpc>
                <a:spcPct val="100000"/>
              </a:lnSpc>
              <a:spcBef>
                <a:spcPts val="480"/>
              </a:spcBef>
              <a:spcAft>
                <a:spcPts val="0"/>
              </a:spcAft>
              <a:buClr>
                <a:schemeClr val="dk1"/>
              </a:buClr>
              <a:buSzPts val="2400"/>
              <a:buFont typeface="Arial"/>
              <a:buChar char="•"/>
              <a:defRPr sz="2400"/>
            </a:lvl3pPr>
            <a:lvl4pPr indent="-355600" lvl="3" marL="1828800" algn="l">
              <a:lnSpc>
                <a:spcPct val="100000"/>
              </a:lnSpc>
              <a:spcBef>
                <a:spcPts val="400"/>
              </a:spcBef>
              <a:spcAft>
                <a:spcPts val="0"/>
              </a:spcAft>
              <a:buClr>
                <a:schemeClr val="dk1"/>
              </a:buClr>
              <a:buSzPts val="2000"/>
              <a:buFont typeface="Arial"/>
              <a:buChar char="–"/>
              <a:defRPr sz="2000"/>
            </a:lvl4pPr>
            <a:lvl5pPr indent="-355600" lvl="4" marL="2286000" algn="l">
              <a:lnSpc>
                <a:spcPct val="100000"/>
              </a:lnSpc>
              <a:spcBef>
                <a:spcPts val="400"/>
              </a:spcBef>
              <a:spcAft>
                <a:spcPts val="0"/>
              </a:spcAft>
              <a:buClr>
                <a:schemeClr val="dk1"/>
              </a:buClr>
              <a:buSzPts val="2000"/>
              <a:buFont typeface="Arial"/>
              <a:buChar char="»"/>
              <a:defRPr sz="2000"/>
            </a:lvl5pPr>
            <a:lvl6pPr indent="-355600" lvl="5" marL="2743200" algn="l">
              <a:lnSpc>
                <a:spcPct val="100000"/>
              </a:lnSpc>
              <a:spcBef>
                <a:spcPts val="400"/>
              </a:spcBef>
              <a:spcAft>
                <a:spcPts val="0"/>
              </a:spcAft>
              <a:buClr>
                <a:schemeClr val="dk1"/>
              </a:buClr>
              <a:buSzPts val="2000"/>
              <a:buFont typeface="Arial"/>
              <a:buChar char="»"/>
              <a:defRPr sz="2000"/>
            </a:lvl6pPr>
            <a:lvl7pPr indent="-355600" lvl="6" marL="3200400" algn="l">
              <a:lnSpc>
                <a:spcPct val="100000"/>
              </a:lnSpc>
              <a:spcBef>
                <a:spcPts val="400"/>
              </a:spcBef>
              <a:spcAft>
                <a:spcPts val="0"/>
              </a:spcAft>
              <a:buClr>
                <a:schemeClr val="dk1"/>
              </a:buClr>
              <a:buSzPts val="2000"/>
              <a:buFont typeface="Arial"/>
              <a:buChar char="»"/>
              <a:defRPr sz="2000"/>
            </a:lvl7pPr>
            <a:lvl8pPr indent="-355600" lvl="7" marL="3657600" algn="l">
              <a:lnSpc>
                <a:spcPct val="100000"/>
              </a:lnSpc>
              <a:spcBef>
                <a:spcPts val="400"/>
              </a:spcBef>
              <a:spcAft>
                <a:spcPts val="0"/>
              </a:spcAft>
              <a:buClr>
                <a:schemeClr val="dk1"/>
              </a:buClr>
              <a:buSzPts val="2000"/>
              <a:buFont typeface="Arial"/>
              <a:buChar char="»"/>
              <a:defRPr sz="2000"/>
            </a:lvl8pPr>
            <a:lvl9pPr indent="-355600" lvl="8" marL="4114800" algn="l">
              <a:lnSpc>
                <a:spcPct val="100000"/>
              </a:lnSpc>
              <a:spcBef>
                <a:spcPts val="400"/>
              </a:spcBef>
              <a:spcAft>
                <a:spcPts val="0"/>
              </a:spcAft>
              <a:buClr>
                <a:schemeClr val="dk1"/>
              </a:buClr>
              <a:buSzPts val="2000"/>
              <a:buFont typeface="Arial"/>
              <a:buChar char="»"/>
              <a:defRPr sz="2000"/>
            </a:lvl9pPr>
          </a:lstStyle>
          <a:p/>
        </p:txBody>
      </p:sp>
      <p:sp>
        <p:nvSpPr>
          <p:cNvPr id="55" name="Google Shape;55;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Font typeface="Arial"/>
              <a:buNone/>
              <a:defRPr sz="1400"/>
            </a:lvl1pPr>
            <a:lvl2pPr indent="-228600" lvl="1" marL="914400" algn="l">
              <a:lnSpc>
                <a:spcPct val="100000"/>
              </a:lnSpc>
              <a:spcBef>
                <a:spcPts val="240"/>
              </a:spcBef>
              <a:spcAft>
                <a:spcPts val="0"/>
              </a:spcAft>
              <a:buClr>
                <a:schemeClr val="dk1"/>
              </a:buClr>
              <a:buSzPts val="1200"/>
              <a:buFont typeface="Arial"/>
              <a:buNone/>
              <a:defRPr sz="1200"/>
            </a:lvl2pPr>
            <a:lvl3pPr indent="-228600" lvl="2" marL="1371600" algn="l">
              <a:lnSpc>
                <a:spcPct val="100000"/>
              </a:lnSpc>
              <a:spcBef>
                <a:spcPts val="200"/>
              </a:spcBef>
              <a:spcAft>
                <a:spcPts val="0"/>
              </a:spcAft>
              <a:buClr>
                <a:schemeClr val="dk1"/>
              </a:buClr>
              <a:buSzPts val="1000"/>
              <a:buFont typeface="Arial"/>
              <a:buNone/>
              <a:defRPr sz="1000"/>
            </a:lvl3pPr>
            <a:lvl4pPr indent="-228600" lvl="3" marL="1828800" algn="l">
              <a:lnSpc>
                <a:spcPct val="100000"/>
              </a:lnSpc>
              <a:spcBef>
                <a:spcPts val="180"/>
              </a:spcBef>
              <a:spcAft>
                <a:spcPts val="0"/>
              </a:spcAft>
              <a:buClr>
                <a:schemeClr val="dk1"/>
              </a:buClr>
              <a:buSzPts val="900"/>
              <a:buFont typeface="Arial"/>
              <a:buNone/>
              <a:defRPr sz="900"/>
            </a:lvl4pPr>
            <a:lvl5pPr indent="-228600" lvl="4" marL="2286000" algn="l">
              <a:lnSpc>
                <a:spcPct val="100000"/>
              </a:lnSpc>
              <a:spcBef>
                <a:spcPts val="180"/>
              </a:spcBef>
              <a:spcAft>
                <a:spcPts val="0"/>
              </a:spcAft>
              <a:buClr>
                <a:schemeClr val="dk1"/>
              </a:buClr>
              <a:buSzPts val="900"/>
              <a:buFont typeface="Arial"/>
              <a:buNone/>
              <a:defRPr sz="900"/>
            </a:lvl5pPr>
            <a:lvl6pPr indent="-228600" lvl="5" marL="2743200" algn="l">
              <a:lnSpc>
                <a:spcPct val="100000"/>
              </a:lnSpc>
              <a:spcBef>
                <a:spcPts val="180"/>
              </a:spcBef>
              <a:spcAft>
                <a:spcPts val="0"/>
              </a:spcAft>
              <a:buClr>
                <a:schemeClr val="dk1"/>
              </a:buClr>
              <a:buSzPts val="900"/>
              <a:buFont typeface="Arial"/>
              <a:buNone/>
              <a:defRPr sz="900"/>
            </a:lvl6pPr>
            <a:lvl7pPr indent="-228600" lvl="6" marL="3200400" algn="l">
              <a:lnSpc>
                <a:spcPct val="100000"/>
              </a:lnSpc>
              <a:spcBef>
                <a:spcPts val="180"/>
              </a:spcBef>
              <a:spcAft>
                <a:spcPts val="0"/>
              </a:spcAft>
              <a:buClr>
                <a:schemeClr val="dk1"/>
              </a:buClr>
              <a:buSzPts val="900"/>
              <a:buFont typeface="Arial"/>
              <a:buNone/>
              <a:defRPr sz="900"/>
            </a:lvl7pPr>
            <a:lvl8pPr indent="-228600" lvl="7" marL="3657600" algn="l">
              <a:lnSpc>
                <a:spcPct val="100000"/>
              </a:lnSpc>
              <a:spcBef>
                <a:spcPts val="180"/>
              </a:spcBef>
              <a:spcAft>
                <a:spcPts val="0"/>
              </a:spcAft>
              <a:buClr>
                <a:schemeClr val="dk1"/>
              </a:buClr>
              <a:buSzPts val="900"/>
              <a:buFont typeface="Arial"/>
              <a:buNone/>
              <a:defRPr sz="900"/>
            </a:lvl8pPr>
            <a:lvl9pPr indent="-228600" lvl="8" marL="4114800" algn="l">
              <a:lnSpc>
                <a:spcPct val="100000"/>
              </a:lnSpc>
              <a:spcBef>
                <a:spcPts val="180"/>
              </a:spcBef>
              <a:spcAft>
                <a:spcPts val="0"/>
              </a:spcAft>
              <a:buClr>
                <a:schemeClr val="dk1"/>
              </a:buClr>
              <a:buSzPts val="900"/>
              <a:buFont typeface="Arial"/>
              <a:buNone/>
              <a:defRPr sz="900"/>
            </a:lvl9pPr>
          </a:lstStyle>
          <a:p/>
        </p:txBody>
      </p:sp>
      <p:sp>
        <p:nvSpPr>
          <p:cNvPr id="56" name="Google Shape;56;p9"/>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57" name="Shape 57"/>
        <p:cNvGrpSpPr/>
        <p:nvPr/>
      </p:nvGrpSpPr>
      <p:grpSpPr>
        <a:xfrm>
          <a:off x="0" y="0"/>
          <a:ext cx="0" cy="0"/>
          <a:chOff x="0" y="0"/>
          <a:chExt cx="0" cy="0"/>
        </a:xfrm>
      </p:grpSpPr>
      <p:sp>
        <p:nvSpPr>
          <p:cNvPr id="58" name="Google Shape;58;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0"/>
          <p:cNvSpPr/>
          <p:nvPr>
            <p:ph idx="2" type="pic"/>
          </p:nvPr>
        </p:nvSpPr>
        <p:spPr>
          <a:xfrm>
            <a:off x="1792288" y="612775"/>
            <a:ext cx="5486400" cy="4114800"/>
          </a:xfrm>
          <a:prstGeom prst="rect">
            <a:avLst/>
          </a:prstGeom>
          <a:noFill/>
          <a:ln>
            <a:noFill/>
          </a:ln>
        </p:spPr>
      </p:sp>
      <p:sp>
        <p:nvSpPr>
          <p:cNvPr id="60" name="Google Shape;60;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Font typeface="Arial"/>
              <a:buNone/>
              <a:defRPr sz="1400"/>
            </a:lvl1pPr>
            <a:lvl2pPr indent="-228600" lvl="1" marL="914400" algn="l">
              <a:lnSpc>
                <a:spcPct val="100000"/>
              </a:lnSpc>
              <a:spcBef>
                <a:spcPts val="240"/>
              </a:spcBef>
              <a:spcAft>
                <a:spcPts val="0"/>
              </a:spcAft>
              <a:buClr>
                <a:schemeClr val="dk1"/>
              </a:buClr>
              <a:buSzPts val="1200"/>
              <a:buFont typeface="Arial"/>
              <a:buNone/>
              <a:defRPr sz="1200"/>
            </a:lvl2pPr>
            <a:lvl3pPr indent="-228600" lvl="2" marL="1371600" algn="l">
              <a:lnSpc>
                <a:spcPct val="100000"/>
              </a:lnSpc>
              <a:spcBef>
                <a:spcPts val="200"/>
              </a:spcBef>
              <a:spcAft>
                <a:spcPts val="0"/>
              </a:spcAft>
              <a:buClr>
                <a:schemeClr val="dk1"/>
              </a:buClr>
              <a:buSzPts val="1000"/>
              <a:buFont typeface="Arial"/>
              <a:buNone/>
              <a:defRPr sz="1000"/>
            </a:lvl3pPr>
            <a:lvl4pPr indent="-228600" lvl="3" marL="1828800" algn="l">
              <a:lnSpc>
                <a:spcPct val="100000"/>
              </a:lnSpc>
              <a:spcBef>
                <a:spcPts val="180"/>
              </a:spcBef>
              <a:spcAft>
                <a:spcPts val="0"/>
              </a:spcAft>
              <a:buClr>
                <a:schemeClr val="dk1"/>
              </a:buClr>
              <a:buSzPts val="900"/>
              <a:buFont typeface="Arial"/>
              <a:buNone/>
              <a:defRPr sz="900"/>
            </a:lvl4pPr>
            <a:lvl5pPr indent="-228600" lvl="4" marL="2286000" algn="l">
              <a:lnSpc>
                <a:spcPct val="100000"/>
              </a:lnSpc>
              <a:spcBef>
                <a:spcPts val="180"/>
              </a:spcBef>
              <a:spcAft>
                <a:spcPts val="0"/>
              </a:spcAft>
              <a:buClr>
                <a:schemeClr val="dk1"/>
              </a:buClr>
              <a:buSzPts val="900"/>
              <a:buFont typeface="Arial"/>
              <a:buNone/>
              <a:defRPr sz="900"/>
            </a:lvl5pPr>
            <a:lvl6pPr indent="-228600" lvl="5" marL="2743200" algn="l">
              <a:lnSpc>
                <a:spcPct val="100000"/>
              </a:lnSpc>
              <a:spcBef>
                <a:spcPts val="180"/>
              </a:spcBef>
              <a:spcAft>
                <a:spcPts val="0"/>
              </a:spcAft>
              <a:buClr>
                <a:schemeClr val="dk1"/>
              </a:buClr>
              <a:buSzPts val="900"/>
              <a:buFont typeface="Arial"/>
              <a:buNone/>
              <a:defRPr sz="900"/>
            </a:lvl6pPr>
            <a:lvl7pPr indent="-228600" lvl="6" marL="3200400" algn="l">
              <a:lnSpc>
                <a:spcPct val="100000"/>
              </a:lnSpc>
              <a:spcBef>
                <a:spcPts val="180"/>
              </a:spcBef>
              <a:spcAft>
                <a:spcPts val="0"/>
              </a:spcAft>
              <a:buClr>
                <a:schemeClr val="dk1"/>
              </a:buClr>
              <a:buSzPts val="900"/>
              <a:buFont typeface="Arial"/>
              <a:buNone/>
              <a:defRPr sz="900"/>
            </a:lvl7pPr>
            <a:lvl8pPr indent="-228600" lvl="7" marL="3657600" algn="l">
              <a:lnSpc>
                <a:spcPct val="100000"/>
              </a:lnSpc>
              <a:spcBef>
                <a:spcPts val="180"/>
              </a:spcBef>
              <a:spcAft>
                <a:spcPts val="0"/>
              </a:spcAft>
              <a:buClr>
                <a:schemeClr val="dk1"/>
              </a:buClr>
              <a:buSzPts val="900"/>
              <a:buFont typeface="Arial"/>
              <a:buNone/>
              <a:defRPr sz="900"/>
            </a:lvl8pPr>
            <a:lvl9pPr indent="-228600" lvl="8" marL="4114800" algn="l">
              <a:lnSpc>
                <a:spcPct val="100000"/>
              </a:lnSpc>
              <a:spcBef>
                <a:spcPts val="180"/>
              </a:spcBef>
              <a:spcAft>
                <a:spcPts val="0"/>
              </a:spcAft>
              <a:buClr>
                <a:schemeClr val="dk1"/>
              </a:buClr>
              <a:buSzPts val="900"/>
              <a:buFont typeface="Arial"/>
              <a:buNone/>
              <a:defRPr sz="900"/>
            </a:lvl9pPr>
          </a:lstStyle>
          <a:p/>
        </p:txBody>
      </p:sp>
      <p:sp>
        <p:nvSpPr>
          <p:cNvPr id="61" name="Google Shape;61;p10"/>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4.png"/><Relationship Id="rId2" Type="http://schemas.openxmlformats.org/officeDocument/2006/relationships/image" Target="../media/image2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6477000"/>
            <a:ext cx="9144000" cy="381000"/>
          </a:xfrm>
          <a:prstGeom prst="rect">
            <a:avLst/>
          </a:prstGeom>
          <a:solidFill>
            <a:srgbClr val="3C8C9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 name="Google Shape;11;p1"/>
          <p:cNvSpPr txBox="1"/>
          <p:nvPr>
            <p:ph idx="1" type="body"/>
          </p:nvPr>
        </p:nvSpPr>
        <p:spPr>
          <a:xfrm>
            <a:off x="152400" y="914400"/>
            <a:ext cx="8839200" cy="5410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3" name="Google Shape;13;p1"/>
          <p:cNvSpPr/>
          <p:nvPr/>
        </p:nvSpPr>
        <p:spPr>
          <a:xfrm>
            <a:off x="0" y="10486"/>
            <a:ext cx="9144000" cy="762000"/>
          </a:xfrm>
          <a:prstGeom prst="rect">
            <a:avLst/>
          </a:prstGeom>
          <a:gradFill>
            <a:gsLst>
              <a:gs pos="0">
                <a:srgbClr val="44969F"/>
              </a:gs>
              <a:gs pos="100000">
                <a:srgbClr val="71BEC4"/>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 name="Google Shape;14;p1"/>
          <p:cNvSpPr txBox="1"/>
          <p:nvPr>
            <p:ph type="title"/>
          </p:nvPr>
        </p:nvSpPr>
        <p:spPr>
          <a:xfrm>
            <a:off x="152400" y="106363"/>
            <a:ext cx="7848600" cy="579437"/>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rgbClr val="DDDDDD"/>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rgbClr val="DDDDDD"/>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rgbClr val="DDDDDD"/>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rgbClr val="DDDDDD"/>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rgbClr val="DDDDDD"/>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rgbClr val="DDDDDD"/>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rgbClr val="DDDDDD"/>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rgbClr val="DDDDDD"/>
                </a:solidFill>
                <a:latin typeface="Arial"/>
                <a:ea typeface="Arial"/>
                <a:cs typeface="Arial"/>
                <a:sym typeface="Arial"/>
              </a:defRPr>
            </a:lvl9pPr>
          </a:lstStyle>
          <a:p/>
        </p:txBody>
      </p:sp>
      <p:sp>
        <p:nvSpPr>
          <p:cNvPr id="15" name="Google Shape;15;p1"/>
          <p:cNvSpPr txBox="1"/>
          <p:nvPr/>
        </p:nvSpPr>
        <p:spPr>
          <a:xfrm>
            <a:off x="1447800" y="6536422"/>
            <a:ext cx="342900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GTU - Computer Engineering Department</a:t>
            </a:r>
            <a:endParaRPr b="1" i="0" sz="1200" u="none" cap="none" strike="noStrike">
              <a:solidFill>
                <a:schemeClr val="lt1"/>
              </a:solidFill>
              <a:latin typeface="Arial"/>
              <a:ea typeface="Arial"/>
              <a:cs typeface="Arial"/>
              <a:sym typeface="Arial"/>
            </a:endParaRPr>
          </a:p>
        </p:txBody>
      </p:sp>
      <p:pic>
        <p:nvPicPr>
          <p:cNvPr descr="C:\Users\rehin99\Desktop\bilg-logo.png" id="16" name="Google Shape;16;p1"/>
          <p:cNvPicPr preferRelativeResize="0"/>
          <p:nvPr/>
        </p:nvPicPr>
        <p:blipFill rotWithShape="1">
          <a:blip r:embed="rId1">
            <a:alphaModFix/>
          </a:blip>
          <a:srcRect b="0" l="0" r="0" t="0"/>
          <a:stretch/>
        </p:blipFill>
        <p:spPr>
          <a:xfrm>
            <a:off x="81793" y="5867400"/>
            <a:ext cx="985007" cy="985007"/>
          </a:xfrm>
          <a:prstGeom prst="rect">
            <a:avLst/>
          </a:prstGeom>
          <a:noFill/>
          <a:ln>
            <a:noFill/>
          </a:ln>
        </p:spPr>
      </p:pic>
      <p:pic>
        <p:nvPicPr>
          <p:cNvPr descr="C:\Users\rehin99\Desktop\gtu-logo.png" id="17" name="Google Shape;17;p1"/>
          <p:cNvPicPr preferRelativeResize="0"/>
          <p:nvPr/>
        </p:nvPicPr>
        <p:blipFill rotWithShape="1">
          <a:blip r:embed="rId2">
            <a:alphaModFix/>
          </a:blip>
          <a:srcRect b="0" l="0" r="0" t="0"/>
          <a:stretch/>
        </p:blipFill>
        <p:spPr>
          <a:xfrm>
            <a:off x="8001000" y="43955"/>
            <a:ext cx="1110043" cy="695061"/>
          </a:xfrm>
          <a:prstGeom prst="rect">
            <a:avLst/>
          </a:prstGeom>
          <a:noFill/>
          <a:ln>
            <a:noFill/>
          </a:ln>
        </p:spPr>
      </p:pic>
      <p:sp>
        <p:nvSpPr>
          <p:cNvPr id="18" name="Google Shape;18;p1"/>
          <p:cNvSpPr txBox="1"/>
          <p:nvPr/>
        </p:nvSpPr>
        <p:spPr>
          <a:xfrm>
            <a:off x="4724400" y="6529000"/>
            <a:ext cx="327660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CSE 496 Graduation Project</a:t>
            </a:r>
            <a:endParaRPr b="1" i="0" sz="12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dotnet.microsoft.com/en-us/" TargetMode="External"/><Relationship Id="rId4" Type="http://schemas.openxmlformats.org/officeDocument/2006/relationships/hyperlink" Target="https://react.dev/" TargetMode="External"/><Relationship Id="rId5" Type="http://schemas.openxmlformats.org/officeDocument/2006/relationships/hyperlink" Target="https://nodejs.org/e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ogrenciprojeleri.gtu.edu.tr/KulupYonetim" TargetMode="External"/><Relationship Id="rId4" Type="http://schemas.openxmlformats.org/officeDocument/2006/relationships/image" Target="../media/image6.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ogrenciprojeleri.gtu.edu.tr/KulupYonetim"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ctrTitle"/>
          </p:nvPr>
        </p:nvSpPr>
        <p:spPr>
          <a:xfrm>
            <a:off x="139850" y="2071625"/>
            <a:ext cx="8763000" cy="1524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2900"/>
              <a:t>GTU - COMPUTER ENGINEERING </a:t>
            </a:r>
            <a:br>
              <a:rPr b="1" lang="en-US" sz="2900"/>
            </a:br>
            <a:r>
              <a:rPr lang="en-US" sz="2900"/>
              <a:t>STUDENT CLUBS </a:t>
            </a:r>
            <a:br>
              <a:rPr lang="en-US" sz="2900"/>
            </a:br>
            <a:r>
              <a:rPr lang="en-US" sz="2900"/>
              <a:t>MANAGEMENT SOFTWARE</a:t>
            </a:r>
            <a:endParaRPr sz="2900"/>
          </a:p>
        </p:txBody>
      </p:sp>
      <p:sp>
        <p:nvSpPr>
          <p:cNvPr id="79" name="Google Shape;79;p14"/>
          <p:cNvSpPr txBox="1"/>
          <p:nvPr>
            <p:ph idx="1" type="subTitle"/>
          </p:nvPr>
        </p:nvSpPr>
        <p:spPr>
          <a:xfrm>
            <a:off x="1269450" y="3140100"/>
            <a:ext cx="6400800" cy="3429000"/>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Clr>
                <a:schemeClr val="dk1"/>
              </a:buClr>
              <a:buSzPts val="1400"/>
              <a:buFont typeface="Arial"/>
              <a:buNone/>
            </a:pPr>
            <a:r>
              <a:t/>
            </a:r>
            <a:endParaRPr sz="1400"/>
          </a:p>
          <a:p>
            <a:pPr indent="0" lvl="0" marL="0" rtl="0" algn="ctr">
              <a:lnSpc>
                <a:spcPct val="80000"/>
              </a:lnSpc>
              <a:spcBef>
                <a:spcPts val="280"/>
              </a:spcBef>
              <a:spcAft>
                <a:spcPts val="0"/>
              </a:spcAft>
              <a:buClr>
                <a:schemeClr val="dk1"/>
              </a:buClr>
              <a:buSzPts val="1400"/>
              <a:buFont typeface="Arial"/>
              <a:buNone/>
            </a:pPr>
            <a:r>
              <a:t/>
            </a:r>
            <a:endParaRPr sz="1400"/>
          </a:p>
          <a:p>
            <a:pPr indent="0" lvl="0" marL="0" rtl="0" algn="ctr">
              <a:lnSpc>
                <a:spcPct val="80000"/>
              </a:lnSpc>
              <a:spcBef>
                <a:spcPts val="400"/>
              </a:spcBef>
              <a:spcAft>
                <a:spcPts val="0"/>
              </a:spcAft>
              <a:buClr>
                <a:schemeClr val="dk1"/>
              </a:buClr>
              <a:buSzPts val="2000"/>
              <a:buFont typeface="Arial"/>
              <a:buNone/>
            </a:pPr>
            <a:r>
              <a:rPr b="1" lang="en-US" sz="2000"/>
              <a:t>CSE 496</a:t>
            </a:r>
            <a:br>
              <a:rPr b="1" lang="en-US" sz="2000"/>
            </a:br>
            <a:r>
              <a:rPr b="1" lang="en-US" sz="2000"/>
              <a:t>FINAL PRESENTATION </a:t>
            </a:r>
            <a:endParaRPr/>
          </a:p>
          <a:p>
            <a:pPr indent="0" lvl="0" marL="0" rtl="0" algn="ctr">
              <a:lnSpc>
                <a:spcPct val="80000"/>
              </a:lnSpc>
              <a:spcBef>
                <a:spcPts val="400"/>
              </a:spcBef>
              <a:spcAft>
                <a:spcPts val="0"/>
              </a:spcAft>
              <a:buClr>
                <a:schemeClr val="dk1"/>
              </a:buClr>
              <a:buSzPts val="2000"/>
              <a:buFont typeface="Arial"/>
              <a:buNone/>
            </a:pPr>
            <a:r>
              <a:t/>
            </a:r>
            <a:endParaRPr b="1" sz="2000"/>
          </a:p>
          <a:p>
            <a:pPr indent="0" lvl="0" marL="0" rtl="0" algn="ctr">
              <a:lnSpc>
                <a:spcPct val="80000"/>
              </a:lnSpc>
              <a:spcBef>
                <a:spcPts val="400"/>
              </a:spcBef>
              <a:spcAft>
                <a:spcPts val="0"/>
              </a:spcAft>
              <a:buClr>
                <a:schemeClr val="dk1"/>
              </a:buClr>
              <a:buSzPts val="2000"/>
              <a:buFont typeface="Arial"/>
              <a:buNone/>
            </a:pPr>
            <a:r>
              <a:rPr b="1" lang="en-US" sz="2000"/>
              <a:t>Muhammed OĞUZ</a:t>
            </a:r>
            <a:endParaRPr/>
          </a:p>
          <a:p>
            <a:pPr indent="0" lvl="0" marL="0" rtl="0" algn="ctr">
              <a:lnSpc>
                <a:spcPct val="80000"/>
              </a:lnSpc>
              <a:spcBef>
                <a:spcPts val="400"/>
              </a:spcBef>
              <a:spcAft>
                <a:spcPts val="0"/>
              </a:spcAft>
              <a:buClr>
                <a:schemeClr val="dk1"/>
              </a:buClr>
              <a:buSzPts val="2000"/>
              <a:buFont typeface="Arial"/>
              <a:buNone/>
            </a:pPr>
            <a:r>
              <a:rPr b="1" lang="en-US" sz="2000"/>
              <a:t>Süleyman GÖLBOL</a:t>
            </a:r>
            <a:endParaRPr/>
          </a:p>
          <a:p>
            <a:pPr indent="0" lvl="0" marL="0" rtl="0" algn="ctr">
              <a:lnSpc>
                <a:spcPct val="80000"/>
              </a:lnSpc>
              <a:spcBef>
                <a:spcPts val="400"/>
              </a:spcBef>
              <a:spcAft>
                <a:spcPts val="0"/>
              </a:spcAft>
              <a:buClr>
                <a:schemeClr val="dk1"/>
              </a:buClr>
              <a:buSzPts val="2000"/>
              <a:buFont typeface="Arial"/>
              <a:buNone/>
            </a:pPr>
            <a:r>
              <a:t/>
            </a:r>
            <a:endParaRPr b="1" sz="2000"/>
          </a:p>
          <a:p>
            <a:pPr indent="0" lvl="0" marL="0" rtl="0" algn="ctr">
              <a:lnSpc>
                <a:spcPct val="80000"/>
              </a:lnSpc>
              <a:spcBef>
                <a:spcPts val="400"/>
              </a:spcBef>
              <a:spcAft>
                <a:spcPts val="0"/>
              </a:spcAft>
              <a:buClr>
                <a:schemeClr val="dk1"/>
              </a:buClr>
              <a:buSzPts val="2000"/>
              <a:buFont typeface="Arial"/>
              <a:buNone/>
            </a:pPr>
            <a:r>
              <a:rPr b="1" lang="en-US" sz="2000"/>
              <a:t>Project Supervisors:  </a:t>
            </a:r>
            <a:endParaRPr b="1" sz="2000"/>
          </a:p>
          <a:p>
            <a:pPr indent="457200" lvl="0" marL="457200" rtl="0" algn="l">
              <a:lnSpc>
                <a:spcPct val="80000"/>
              </a:lnSpc>
              <a:spcBef>
                <a:spcPts val="400"/>
              </a:spcBef>
              <a:spcAft>
                <a:spcPts val="0"/>
              </a:spcAft>
              <a:buClr>
                <a:schemeClr val="dk1"/>
              </a:buClr>
              <a:buSzPts val="2000"/>
              <a:buFont typeface="Arial"/>
              <a:buNone/>
            </a:pPr>
            <a:r>
              <a:rPr b="1" lang="en-US" sz="2000"/>
              <a:t>       Assoc. Prof. Mehmet Göktürk</a:t>
            </a:r>
            <a:endParaRPr b="1" sz="2000"/>
          </a:p>
          <a:p>
            <a:pPr indent="457200" lvl="0" marL="914400" rtl="0" algn="l">
              <a:lnSpc>
                <a:spcPct val="80000"/>
              </a:lnSpc>
              <a:spcBef>
                <a:spcPts val="400"/>
              </a:spcBef>
              <a:spcAft>
                <a:spcPts val="0"/>
              </a:spcAft>
              <a:buClr>
                <a:schemeClr val="dk1"/>
              </a:buClr>
              <a:buSzPts val="2000"/>
              <a:buFont typeface="Arial"/>
              <a:buNone/>
            </a:pPr>
            <a:r>
              <a:rPr b="1" lang="en-US" sz="2000"/>
              <a:t> Research Assoc. Evren Çifçi</a:t>
            </a:r>
            <a:endParaRPr b="1" sz="2000"/>
          </a:p>
          <a:p>
            <a:pPr indent="0" lvl="0" marL="0" rtl="0" algn="ctr">
              <a:lnSpc>
                <a:spcPct val="80000"/>
              </a:lnSpc>
              <a:spcBef>
                <a:spcPts val="360"/>
              </a:spcBef>
              <a:spcAft>
                <a:spcPts val="0"/>
              </a:spcAft>
              <a:buClr>
                <a:schemeClr val="dk1"/>
              </a:buClr>
              <a:buSzPts val="1800"/>
              <a:buFont typeface="Arial"/>
              <a:buNone/>
            </a:pPr>
            <a:r>
              <a:rPr b="1" lang="en-US" sz="1800"/>
              <a:t>May 2023</a:t>
            </a:r>
            <a:endParaRPr b="1"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Overall UI - Event Home Page</a:t>
            </a:r>
            <a:endParaRPr/>
          </a:p>
        </p:txBody>
      </p:sp>
      <p:sp>
        <p:nvSpPr>
          <p:cNvPr id="157" name="Google Shape;157;p23"/>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00"/>
              <a:buNone/>
            </a:pPr>
            <a:fld id="{00000000-1234-1234-1234-123412341234}" type="slidenum">
              <a:rPr lang="en-US"/>
              <a:t>‹#›</a:t>
            </a:fld>
            <a:endParaRPr/>
          </a:p>
        </p:txBody>
      </p:sp>
      <p:pic>
        <p:nvPicPr>
          <p:cNvPr id="158" name="Google Shape;158;p23"/>
          <p:cNvPicPr preferRelativeResize="0"/>
          <p:nvPr/>
        </p:nvPicPr>
        <p:blipFill rotWithShape="1">
          <a:blip r:embed="rId3">
            <a:alphaModFix/>
          </a:blip>
          <a:srcRect b="0" l="0" r="0" t="0"/>
          <a:stretch/>
        </p:blipFill>
        <p:spPr>
          <a:xfrm>
            <a:off x="593200" y="976587"/>
            <a:ext cx="8398400" cy="4904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Overall UI - Students Page</a:t>
            </a:r>
            <a:endParaRPr/>
          </a:p>
        </p:txBody>
      </p:sp>
      <p:sp>
        <p:nvSpPr>
          <p:cNvPr id="165" name="Google Shape;165;p24"/>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00"/>
              <a:buNone/>
            </a:pPr>
            <a:fld id="{00000000-1234-1234-1234-123412341234}" type="slidenum">
              <a:rPr lang="en-US"/>
              <a:t>‹#›</a:t>
            </a:fld>
            <a:endParaRPr/>
          </a:p>
        </p:txBody>
      </p:sp>
      <p:pic>
        <p:nvPicPr>
          <p:cNvPr id="166" name="Google Shape;166;p24"/>
          <p:cNvPicPr preferRelativeResize="0"/>
          <p:nvPr/>
        </p:nvPicPr>
        <p:blipFill>
          <a:blip r:embed="rId3">
            <a:alphaModFix/>
          </a:blip>
          <a:stretch>
            <a:fillRect/>
          </a:stretch>
        </p:blipFill>
        <p:spPr>
          <a:xfrm>
            <a:off x="618662" y="1105950"/>
            <a:ext cx="8110624" cy="5026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Overall UI - Club Profile</a:t>
            </a:r>
            <a:endParaRPr/>
          </a:p>
        </p:txBody>
      </p:sp>
      <p:sp>
        <p:nvSpPr>
          <p:cNvPr id="173" name="Google Shape;173;p25"/>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00"/>
              <a:buNone/>
            </a:pPr>
            <a:fld id="{00000000-1234-1234-1234-123412341234}" type="slidenum">
              <a:rPr lang="en-US"/>
              <a:t>‹#›</a:t>
            </a:fld>
            <a:endParaRPr/>
          </a:p>
        </p:txBody>
      </p:sp>
      <p:pic>
        <p:nvPicPr>
          <p:cNvPr id="174" name="Google Shape;174;p25"/>
          <p:cNvPicPr preferRelativeResize="0"/>
          <p:nvPr/>
        </p:nvPicPr>
        <p:blipFill rotWithShape="1">
          <a:blip r:embed="rId3">
            <a:alphaModFix/>
          </a:blip>
          <a:srcRect b="0" l="0" r="0" t="0"/>
          <a:stretch/>
        </p:blipFill>
        <p:spPr>
          <a:xfrm>
            <a:off x="654525" y="1068051"/>
            <a:ext cx="8010501" cy="4894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152400" y="106375"/>
            <a:ext cx="82878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Overall UI - Super Admin Panel</a:t>
            </a:r>
            <a:endParaRPr/>
          </a:p>
        </p:txBody>
      </p:sp>
      <p:sp>
        <p:nvSpPr>
          <p:cNvPr id="181" name="Google Shape;181;p26"/>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00"/>
              <a:buNone/>
            </a:pPr>
            <a:fld id="{00000000-1234-1234-1234-123412341234}" type="slidenum">
              <a:rPr lang="en-US"/>
              <a:t>‹#›</a:t>
            </a:fld>
            <a:endParaRPr/>
          </a:p>
        </p:txBody>
      </p:sp>
      <p:pic>
        <p:nvPicPr>
          <p:cNvPr id="182" name="Google Shape;182;p26"/>
          <p:cNvPicPr preferRelativeResize="0"/>
          <p:nvPr/>
        </p:nvPicPr>
        <p:blipFill>
          <a:blip r:embed="rId3">
            <a:alphaModFix/>
          </a:blip>
          <a:stretch>
            <a:fillRect/>
          </a:stretch>
        </p:blipFill>
        <p:spPr>
          <a:xfrm>
            <a:off x="638775" y="1018275"/>
            <a:ext cx="8077126" cy="5070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Overall UI - Club Approval</a:t>
            </a:r>
            <a:endParaRPr/>
          </a:p>
        </p:txBody>
      </p:sp>
      <p:sp>
        <p:nvSpPr>
          <p:cNvPr id="189" name="Google Shape;189;p27"/>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00"/>
              <a:buNone/>
            </a:pPr>
            <a:fld id="{00000000-1234-1234-1234-123412341234}" type="slidenum">
              <a:rPr lang="en-US"/>
              <a:t>‹#›</a:t>
            </a:fld>
            <a:endParaRPr/>
          </a:p>
        </p:txBody>
      </p:sp>
      <p:pic>
        <p:nvPicPr>
          <p:cNvPr id="190" name="Google Shape;190;p27"/>
          <p:cNvPicPr preferRelativeResize="0"/>
          <p:nvPr/>
        </p:nvPicPr>
        <p:blipFill>
          <a:blip r:embed="rId3">
            <a:alphaModFix/>
          </a:blip>
          <a:stretch>
            <a:fillRect/>
          </a:stretch>
        </p:blipFill>
        <p:spPr>
          <a:xfrm>
            <a:off x="588150" y="1073600"/>
            <a:ext cx="7967699" cy="4971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Server Side Apis - Swagger</a:t>
            </a:r>
            <a:endParaRPr/>
          </a:p>
        </p:txBody>
      </p:sp>
      <p:sp>
        <p:nvSpPr>
          <p:cNvPr id="197" name="Google Shape;197;p28"/>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198" name="Google Shape;198;p28"/>
          <p:cNvPicPr preferRelativeResize="0"/>
          <p:nvPr/>
        </p:nvPicPr>
        <p:blipFill>
          <a:blip r:embed="rId3">
            <a:alphaModFix/>
          </a:blip>
          <a:stretch>
            <a:fillRect/>
          </a:stretch>
        </p:blipFill>
        <p:spPr>
          <a:xfrm>
            <a:off x="2394200" y="946125"/>
            <a:ext cx="4253175" cy="5415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Server Side Apis - Swagger</a:t>
            </a:r>
            <a:endParaRPr/>
          </a:p>
        </p:txBody>
      </p:sp>
      <p:sp>
        <p:nvSpPr>
          <p:cNvPr id="205" name="Google Shape;205;p29"/>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206" name="Google Shape;206;p29"/>
          <p:cNvPicPr preferRelativeResize="0"/>
          <p:nvPr/>
        </p:nvPicPr>
        <p:blipFill>
          <a:blip r:embed="rId3">
            <a:alphaModFix/>
          </a:blip>
          <a:stretch>
            <a:fillRect/>
          </a:stretch>
        </p:blipFill>
        <p:spPr>
          <a:xfrm>
            <a:off x="2407501" y="1162825"/>
            <a:ext cx="4022524" cy="4879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Server Side Apis - Swagger</a:t>
            </a:r>
            <a:endParaRPr/>
          </a:p>
        </p:txBody>
      </p:sp>
      <p:sp>
        <p:nvSpPr>
          <p:cNvPr id="213" name="Google Shape;213;p30"/>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214" name="Google Shape;214;p30"/>
          <p:cNvPicPr preferRelativeResize="0"/>
          <p:nvPr/>
        </p:nvPicPr>
        <p:blipFill>
          <a:blip r:embed="rId3">
            <a:alphaModFix/>
          </a:blip>
          <a:stretch>
            <a:fillRect/>
          </a:stretch>
        </p:blipFill>
        <p:spPr>
          <a:xfrm>
            <a:off x="2602575" y="984350"/>
            <a:ext cx="3677451" cy="5261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221" name="Google Shape;221;p31"/>
          <p:cNvSpPr txBox="1"/>
          <p:nvPr>
            <p:ph type="title"/>
          </p:nvPr>
        </p:nvSpPr>
        <p:spPr>
          <a:xfrm>
            <a:off x="152400" y="106363"/>
            <a:ext cx="8763000" cy="579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Activity Diagram</a:t>
            </a:r>
            <a:endParaRPr sz="4000"/>
          </a:p>
        </p:txBody>
      </p:sp>
      <p:pic>
        <p:nvPicPr>
          <p:cNvPr id="222" name="Google Shape;222;p31"/>
          <p:cNvPicPr preferRelativeResize="0"/>
          <p:nvPr/>
        </p:nvPicPr>
        <p:blipFill>
          <a:blip r:embed="rId3">
            <a:alphaModFix/>
          </a:blip>
          <a:stretch>
            <a:fillRect/>
          </a:stretch>
        </p:blipFill>
        <p:spPr>
          <a:xfrm>
            <a:off x="2091951" y="838074"/>
            <a:ext cx="5086225" cy="54936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229" name="Google Shape;229;p32"/>
          <p:cNvSpPr txBox="1"/>
          <p:nvPr>
            <p:ph type="title"/>
          </p:nvPr>
        </p:nvSpPr>
        <p:spPr>
          <a:xfrm>
            <a:off x="152400" y="106363"/>
            <a:ext cx="8763000" cy="57943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UML Diagram</a:t>
            </a:r>
            <a:endParaRPr/>
          </a:p>
        </p:txBody>
      </p:sp>
      <p:pic>
        <p:nvPicPr>
          <p:cNvPr id="230" name="Google Shape;230;p32"/>
          <p:cNvPicPr preferRelativeResize="0"/>
          <p:nvPr/>
        </p:nvPicPr>
        <p:blipFill rotWithShape="1">
          <a:blip r:embed="rId3">
            <a:alphaModFix/>
          </a:blip>
          <a:srcRect b="0" l="0" r="0" t="0"/>
          <a:stretch/>
        </p:blipFill>
        <p:spPr>
          <a:xfrm>
            <a:off x="654525" y="926125"/>
            <a:ext cx="8078451" cy="51245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86" name="Google Shape;86;p15"/>
          <p:cNvSpPr txBox="1"/>
          <p:nvPr>
            <p:ph idx="1" type="body"/>
          </p:nvPr>
        </p:nvSpPr>
        <p:spPr>
          <a:xfrm>
            <a:off x="152400" y="1295400"/>
            <a:ext cx="74676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400"/>
              <a:buFont typeface="Arial"/>
              <a:buChar char="•"/>
            </a:pPr>
            <a:r>
              <a:rPr lang="en-US" sz="2400"/>
              <a:t>Project Schema and Description</a:t>
            </a:r>
            <a:endParaRPr sz="2400"/>
          </a:p>
          <a:p>
            <a:pPr indent="-342900" lvl="0" marL="342900" rtl="0" algn="l">
              <a:lnSpc>
                <a:spcPct val="90000"/>
              </a:lnSpc>
              <a:spcBef>
                <a:spcPts val="480"/>
              </a:spcBef>
              <a:spcAft>
                <a:spcPts val="0"/>
              </a:spcAft>
              <a:buSzPts val="2400"/>
              <a:buChar char="•"/>
            </a:pPr>
            <a:r>
              <a:rPr lang="en-US" sz="2400"/>
              <a:t>Link and QR Code</a:t>
            </a:r>
            <a:endParaRPr sz="2400"/>
          </a:p>
          <a:p>
            <a:pPr indent="-342900" lvl="0" marL="342900" rtl="0" algn="l">
              <a:lnSpc>
                <a:spcPct val="90000"/>
              </a:lnSpc>
              <a:spcBef>
                <a:spcPts val="480"/>
              </a:spcBef>
              <a:spcAft>
                <a:spcPts val="0"/>
              </a:spcAft>
              <a:buClr>
                <a:schemeClr val="dk1"/>
              </a:buClr>
              <a:buSzPts val="2400"/>
              <a:buFont typeface="Arial"/>
              <a:buChar char="•"/>
            </a:pPr>
            <a:r>
              <a:rPr lang="en-US" sz="2400"/>
              <a:t>Overall UI - Client</a:t>
            </a:r>
            <a:endParaRPr sz="2400"/>
          </a:p>
          <a:p>
            <a:pPr indent="-342900" lvl="0" marL="342900" rtl="0" algn="l">
              <a:lnSpc>
                <a:spcPct val="90000"/>
              </a:lnSpc>
              <a:spcBef>
                <a:spcPts val="480"/>
              </a:spcBef>
              <a:spcAft>
                <a:spcPts val="0"/>
              </a:spcAft>
              <a:buSzPts val="2400"/>
              <a:buChar char="•"/>
            </a:pPr>
            <a:r>
              <a:rPr lang="en-US" sz="2400"/>
              <a:t>Swagger - Server</a:t>
            </a:r>
            <a:endParaRPr sz="2400"/>
          </a:p>
          <a:p>
            <a:pPr indent="-342900" lvl="0" marL="342900" rtl="0" algn="l">
              <a:lnSpc>
                <a:spcPct val="90000"/>
              </a:lnSpc>
              <a:spcBef>
                <a:spcPts val="480"/>
              </a:spcBef>
              <a:spcAft>
                <a:spcPts val="0"/>
              </a:spcAft>
              <a:buClr>
                <a:schemeClr val="dk1"/>
              </a:buClr>
              <a:buSzPts val="2400"/>
              <a:buFont typeface="Arial"/>
              <a:buChar char="•"/>
            </a:pPr>
            <a:r>
              <a:rPr lang="en-US" sz="2400"/>
              <a:t>Diagrams</a:t>
            </a:r>
            <a:endParaRPr sz="2400"/>
          </a:p>
          <a:p>
            <a:pPr indent="-342900" lvl="0" marL="342900" rtl="0" algn="l">
              <a:lnSpc>
                <a:spcPct val="90000"/>
              </a:lnSpc>
              <a:spcBef>
                <a:spcPts val="480"/>
              </a:spcBef>
              <a:spcAft>
                <a:spcPts val="0"/>
              </a:spcAft>
              <a:buSzPts val="2400"/>
              <a:buChar char="•"/>
            </a:pPr>
            <a:r>
              <a:rPr lang="en-US" sz="2400"/>
              <a:t>Repository Folder Structure</a:t>
            </a:r>
            <a:endParaRPr sz="2400"/>
          </a:p>
          <a:p>
            <a:pPr indent="-342900" lvl="0" marL="342900" rtl="0" algn="l">
              <a:lnSpc>
                <a:spcPct val="90000"/>
              </a:lnSpc>
              <a:spcBef>
                <a:spcPts val="480"/>
              </a:spcBef>
              <a:spcAft>
                <a:spcPts val="0"/>
              </a:spcAft>
              <a:buSzPts val="2400"/>
              <a:buChar char="•"/>
            </a:pPr>
            <a:r>
              <a:rPr lang="en-US" sz="2400"/>
              <a:t>Timeline</a:t>
            </a:r>
            <a:endParaRPr sz="2400"/>
          </a:p>
          <a:p>
            <a:pPr indent="-342900" lvl="0" marL="342900" rtl="0" algn="l">
              <a:lnSpc>
                <a:spcPct val="90000"/>
              </a:lnSpc>
              <a:spcBef>
                <a:spcPts val="480"/>
              </a:spcBef>
              <a:spcAft>
                <a:spcPts val="0"/>
              </a:spcAft>
              <a:buClr>
                <a:schemeClr val="dk1"/>
              </a:buClr>
              <a:buSzPts val="2400"/>
              <a:buFont typeface="Arial"/>
              <a:buChar char="•"/>
            </a:pPr>
            <a:r>
              <a:rPr lang="en-US" sz="2400"/>
              <a:t>Success Criteria</a:t>
            </a:r>
            <a:endParaRPr sz="2400"/>
          </a:p>
          <a:p>
            <a:pPr indent="-342900" lvl="0" marL="342900" rtl="0" algn="l">
              <a:lnSpc>
                <a:spcPct val="90000"/>
              </a:lnSpc>
              <a:spcBef>
                <a:spcPts val="480"/>
              </a:spcBef>
              <a:spcAft>
                <a:spcPts val="0"/>
              </a:spcAft>
              <a:buClr>
                <a:schemeClr val="dk1"/>
              </a:buClr>
              <a:buSzPts val="2400"/>
              <a:buFont typeface="Arial"/>
              <a:buChar char="•"/>
            </a:pPr>
            <a:r>
              <a:rPr lang="en-US" sz="2400"/>
              <a:t>References</a:t>
            </a:r>
            <a:endParaRPr sz="2400"/>
          </a:p>
        </p:txBody>
      </p:sp>
      <p:sp>
        <p:nvSpPr>
          <p:cNvPr id="87" name="Google Shape;87;p15"/>
          <p:cNvSpPr txBox="1"/>
          <p:nvPr>
            <p:ph type="title"/>
          </p:nvPr>
        </p:nvSpPr>
        <p:spPr>
          <a:xfrm>
            <a:off x="152400" y="106363"/>
            <a:ext cx="7848600" cy="57943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Contents</a:t>
            </a:r>
            <a:endParaRPr sz="4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237" name="Google Shape;237;p33"/>
          <p:cNvSpPr txBox="1"/>
          <p:nvPr>
            <p:ph type="title"/>
          </p:nvPr>
        </p:nvSpPr>
        <p:spPr>
          <a:xfrm>
            <a:off x="152400" y="106363"/>
            <a:ext cx="8763000" cy="579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Member Use Case Diagram</a:t>
            </a:r>
            <a:endParaRPr/>
          </a:p>
        </p:txBody>
      </p:sp>
      <p:pic>
        <p:nvPicPr>
          <p:cNvPr id="238" name="Google Shape;238;p33"/>
          <p:cNvPicPr preferRelativeResize="0"/>
          <p:nvPr/>
        </p:nvPicPr>
        <p:blipFill rotWithShape="1">
          <a:blip r:embed="rId3">
            <a:alphaModFix/>
          </a:blip>
          <a:srcRect b="0" l="0" r="0" t="0"/>
          <a:stretch/>
        </p:blipFill>
        <p:spPr>
          <a:xfrm>
            <a:off x="2670675" y="1045300"/>
            <a:ext cx="3435075" cy="5025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245" name="Google Shape;245;p34"/>
          <p:cNvSpPr txBox="1"/>
          <p:nvPr>
            <p:ph type="title"/>
          </p:nvPr>
        </p:nvSpPr>
        <p:spPr>
          <a:xfrm>
            <a:off x="152400" y="106363"/>
            <a:ext cx="8763000" cy="579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Flowchart</a:t>
            </a:r>
            <a:endParaRPr/>
          </a:p>
        </p:txBody>
      </p:sp>
      <p:pic>
        <p:nvPicPr>
          <p:cNvPr id="246" name="Google Shape;246;p34"/>
          <p:cNvPicPr preferRelativeResize="0"/>
          <p:nvPr/>
        </p:nvPicPr>
        <p:blipFill>
          <a:blip r:embed="rId3">
            <a:alphaModFix/>
          </a:blip>
          <a:stretch>
            <a:fillRect/>
          </a:stretch>
        </p:blipFill>
        <p:spPr>
          <a:xfrm>
            <a:off x="789750" y="1052438"/>
            <a:ext cx="7896225" cy="5133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253" name="Google Shape;253;p35"/>
          <p:cNvSpPr txBox="1"/>
          <p:nvPr>
            <p:ph type="title"/>
          </p:nvPr>
        </p:nvSpPr>
        <p:spPr>
          <a:xfrm>
            <a:off x="152400" y="106363"/>
            <a:ext cx="8763000" cy="579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Database Relations</a:t>
            </a:r>
            <a:endParaRPr/>
          </a:p>
        </p:txBody>
      </p:sp>
      <p:pic>
        <p:nvPicPr>
          <p:cNvPr id="254" name="Google Shape;254;p35"/>
          <p:cNvPicPr preferRelativeResize="0"/>
          <p:nvPr/>
        </p:nvPicPr>
        <p:blipFill>
          <a:blip r:embed="rId3">
            <a:alphaModFix/>
          </a:blip>
          <a:stretch>
            <a:fillRect/>
          </a:stretch>
        </p:blipFill>
        <p:spPr>
          <a:xfrm>
            <a:off x="791749" y="1039575"/>
            <a:ext cx="7893249" cy="5055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Repository - Server</a:t>
            </a:r>
            <a:endParaRPr/>
          </a:p>
        </p:txBody>
      </p:sp>
      <p:sp>
        <p:nvSpPr>
          <p:cNvPr id="261" name="Google Shape;261;p36"/>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262" name="Google Shape;262;p36"/>
          <p:cNvPicPr preferRelativeResize="0"/>
          <p:nvPr/>
        </p:nvPicPr>
        <p:blipFill>
          <a:blip r:embed="rId3">
            <a:alphaModFix/>
          </a:blip>
          <a:stretch>
            <a:fillRect/>
          </a:stretch>
        </p:blipFill>
        <p:spPr>
          <a:xfrm>
            <a:off x="3153375" y="756375"/>
            <a:ext cx="1972425" cy="5469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Repository - Client</a:t>
            </a:r>
            <a:endParaRPr/>
          </a:p>
        </p:txBody>
      </p:sp>
      <p:sp>
        <p:nvSpPr>
          <p:cNvPr id="269" name="Google Shape;269;p37"/>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270" name="Google Shape;270;p37"/>
          <p:cNvPicPr preferRelativeResize="0"/>
          <p:nvPr/>
        </p:nvPicPr>
        <p:blipFill rotWithShape="1">
          <a:blip r:embed="rId3">
            <a:alphaModFix/>
          </a:blip>
          <a:srcRect b="0" l="0" r="0" t="0"/>
          <a:stretch/>
        </p:blipFill>
        <p:spPr>
          <a:xfrm>
            <a:off x="852738" y="1201463"/>
            <a:ext cx="3076575" cy="4648200"/>
          </a:xfrm>
          <a:prstGeom prst="rect">
            <a:avLst/>
          </a:prstGeom>
          <a:noFill/>
          <a:ln>
            <a:noFill/>
          </a:ln>
        </p:spPr>
      </p:pic>
      <p:sp>
        <p:nvSpPr>
          <p:cNvPr id="271" name="Google Shape;271;p37"/>
          <p:cNvSpPr txBox="1"/>
          <p:nvPr/>
        </p:nvSpPr>
        <p:spPr>
          <a:xfrm>
            <a:off x="5059600" y="4845988"/>
            <a:ext cx="185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Pages</a:t>
            </a:r>
            <a:endParaRPr b="0" i="0" sz="1400" u="none" cap="none" strike="noStrike">
              <a:solidFill>
                <a:srgbClr val="000000"/>
              </a:solidFill>
              <a:latin typeface="Arial"/>
              <a:ea typeface="Arial"/>
              <a:cs typeface="Arial"/>
              <a:sym typeface="Arial"/>
            </a:endParaRPr>
          </a:p>
        </p:txBody>
      </p:sp>
      <p:pic>
        <p:nvPicPr>
          <p:cNvPr id="272" name="Google Shape;272;p37"/>
          <p:cNvPicPr preferRelativeResize="0"/>
          <p:nvPr/>
        </p:nvPicPr>
        <p:blipFill>
          <a:blip r:embed="rId4">
            <a:alphaModFix/>
          </a:blip>
          <a:stretch>
            <a:fillRect/>
          </a:stretch>
        </p:blipFill>
        <p:spPr>
          <a:xfrm>
            <a:off x="4572000" y="1411688"/>
            <a:ext cx="1685925" cy="3200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279" name="Google Shape;279;p38"/>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Timeline (Completed)</a:t>
            </a:r>
            <a:endParaRPr sz="4000"/>
          </a:p>
        </p:txBody>
      </p:sp>
      <p:pic>
        <p:nvPicPr>
          <p:cNvPr id="280" name="Google Shape;280;p38"/>
          <p:cNvPicPr preferRelativeResize="0"/>
          <p:nvPr/>
        </p:nvPicPr>
        <p:blipFill>
          <a:blip r:embed="rId3">
            <a:alphaModFix/>
          </a:blip>
          <a:stretch>
            <a:fillRect/>
          </a:stretch>
        </p:blipFill>
        <p:spPr>
          <a:xfrm>
            <a:off x="344600" y="1301075"/>
            <a:ext cx="8454800" cy="40160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287" name="Google Shape;287;p39"/>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Timeline</a:t>
            </a:r>
            <a:endParaRPr sz="4000"/>
          </a:p>
        </p:txBody>
      </p:sp>
      <p:graphicFrame>
        <p:nvGraphicFramePr>
          <p:cNvPr id="288" name="Google Shape;288;p39"/>
          <p:cNvGraphicFramePr/>
          <p:nvPr/>
        </p:nvGraphicFramePr>
        <p:xfrm>
          <a:off x="381000" y="880110"/>
          <a:ext cx="3000000" cy="3000000"/>
        </p:xfrm>
        <a:graphic>
          <a:graphicData uri="http://schemas.openxmlformats.org/drawingml/2006/table">
            <a:tbl>
              <a:tblPr>
                <a:noFill/>
                <a:tableStyleId>{4272C61C-E6FC-4132-8DDE-F4D52BC7B4BD}</a:tableStyleId>
              </a:tblPr>
              <a:tblGrid>
                <a:gridCol w="3685800"/>
                <a:gridCol w="3173500"/>
                <a:gridCol w="1522700"/>
              </a:tblGrid>
              <a:tr h="9017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1</a:t>
                      </a:r>
                      <a:r>
                        <a:rPr b="1" baseline="30000" lang="en-US" sz="1800" u="none" cap="none" strike="noStrike"/>
                        <a:t>st</a:t>
                      </a:r>
                      <a:r>
                        <a:rPr b="1" lang="en-US" sz="1800" u="none" cap="none" strike="noStrike"/>
                        <a:t> Meeting (Preliminary Presentation)</a:t>
                      </a:r>
                      <a:endParaRPr sz="14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April 05, 2023, Wednesday</a:t>
                      </a:r>
                      <a:endParaRPr sz="14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017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2</a:t>
                      </a:r>
                      <a:r>
                        <a:rPr b="1" baseline="30000" lang="en-US" sz="1800" u="none" cap="none" strike="noStrike"/>
                        <a:t>nd</a:t>
                      </a:r>
                      <a:r>
                        <a:rPr b="1" lang="en-US" sz="1800" u="none" cap="none" strike="noStrike"/>
                        <a:t> Meeting </a:t>
                      </a:r>
                      <a:endParaRPr sz="18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May 17, 2023, Wednesday</a:t>
                      </a:r>
                      <a:endParaRPr sz="14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017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Report Submission</a:t>
                      </a:r>
                      <a:endParaRPr sz="18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June 18, 2023, Sunday</a:t>
                      </a:r>
                      <a:endParaRPr sz="14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017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Trailer Submission</a:t>
                      </a:r>
                      <a:endParaRPr sz="18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June 18, 2023, Sunday</a:t>
                      </a:r>
                      <a:endParaRPr sz="14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017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3</a:t>
                      </a:r>
                      <a:r>
                        <a:rPr b="1" baseline="30000" lang="en-US" sz="1800" u="none" cap="none" strike="noStrike"/>
                        <a:t>rd</a:t>
                      </a:r>
                      <a:r>
                        <a:rPr b="1" lang="en-US" sz="1800" u="none" cap="none" strike="noStrike"/>
                        <a:t> Meeting (Final Presentation)</a:t>
                      </a:r>
                      <a:endParaRPr sz="18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June 21, 2023, Wednesday</a:t>
                      </a:r>
                      <a:endParaRPr sz="14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017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Demo</a:t>
                      </a:r>
                      <a:endParaRPr sz="18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June 22, 2023, Thursday</a:t>
                      </a:r>
                      <a:endParaRPr sz="14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295" name="Google Shape;295;p40"/>
          <p:cNvSpPr txBox="1"/>
          <p:nvPr>
            <p:ph type="title"/>
          </p:nvPr>
        </p:nvSpPr>
        <p:spPr>
          <a:xfrm>
            <a:off x="152400" y="106363"/>
            <a:ext cx="7848600" cy="57943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Success Criteria</a:t>
            </a:r>
            <a:endParaRPr sz="4000"/>
          </a:p>
        </p:txBody>
      </p:sp>
      <p:sp>
        <p:nvSpPr>
          <p:cNvPr id="296" name="Google Shape;296;p40"/>
          <p:cNvSpPr txBox="1"/>
          <p:nvPr>
            <p:ph idx="1" type="body"/>
          </p:nvPr>
        </p:nvSpPr>
        <p:spPr>
          <a:xfrm>
            <a:off x="152400" y="1219200"/>
            <a:ext cx="8440500" cy="4572000"/>
          </a:xfrm>
          <a:prstGeom prst="rect">
            <a:avLst/>
          </a:prstGeom>
          <a:noFill/>
          <a:ln>
            <a:noFill/>
          </a:ln>
        </p:spPr>
        <p:txBody>
          <a:bodyPr anchorCtr="0" anchor="t" bIns="45700" lIns="91425" spcFirstLastPara="1" rIns="91425" wrap="square" tIns="45700">
            <a:noAutofit/>
          </a:bodyPr>
          <a:lstStyle/>
          <a:p>
            <a:pPr indent="0" lvl="1" marL="457200" rtl="0" algn="l">
              <a:lnSpc>
                <a:spcPct val="100000"/>
              </a:lnSpc>
              <a:spcBef>
                <a:spcPts val="0"/>
              </a:spcBef>
              <a:spcAft>
                <a:spcPts val="0"/>
              </a:spcAft>
              <a:buClr>
                <a:schemeClr val="dk1"/>
              </a:buClr>
              <a:buSzPts val="2600"/>
              <a:buFont typeface="Arial"/>
              <a:buNone/>
            </a:pPr>
            <a:r>
              <a:rPr lang="en-US" sz="2600"/>
              <a:t>1. The system should integrate with other systems or services as needed, such as OAuth2 portal for login authentication. ✅</a:t>
            </a:r>
            <a:endParaRPr sz="2600"/>
          </a:p>
          <a:p>
            <a:pPr indent="0" lvl="1" marL="457200" rtl="0" algn="l">
              <a:lnSpc>
                <a:spcPct val="100000"/>
              </a:lnSpc>
              <a:spcBef>
                <a:spcPts val="520"/>
              </a:spcBef>
              <a:spcAft>
                <a:spcPts val="0"/>
              </a:spcAft>
              <a:buClr>
                <a:schemeClr val="dk1"/>
              </a:buClr>
              <a:buSzPts val="2600"/>
              <a:buFont typeface="Arial"/>
              <a:buNone/>
            </a:pPr>
            <a:r>
              <a:rPr lang="en-US" sz="2600"/>
              <a:t>2. Response should be made at most 1 seconds.✅</a:t>
            </a:r>
            <a:endParaRPr/>
          </a:p>
          <a:p>
            <a:pPr indent="0" lvl="1" marL="457200" rtl="0" algn="l">
              <a:lnSpc>
                <a:spcPct val="100000"/>
              </a:lnSpc>
              <a:spcBef>
                <a:spcPts val="520"/>
              </a:spcBef>
              <a:spcAft>
                <a:spcPts val="0"/>
              </a:spcAft>
              <a:buClr>
                <a:schemeClr val="dk1"/>
              </a:buClr>
              <a:buSzPts val="2600"/>
              <a:buFont typeface="Arial"/>
              <a:buNone/>
            </a:pPr>
            <a:r>
              <a:rPr lang="en-US" sz="2600"/>
              <a:t>3. The system should be responsive for mobile and desktop devices.✅</a:t>
            </a:r>
            <a:endParaRPr sz="2600"/>
          </a:p>
          <a:p>
            <a:pPr indent="0" lvl="1" marL="457200" rtl="0" algn="l">
              <a:lnSpc>
                <a:spcPct val="100000"/>
              </a:lnSpc>
              <a:spcBef>
                <a:spcPts val="520"/>
              </a:spcBef>
              <a:spcAft>
                <a:spcPts val="0"/>
              </a:spcAft>
              <a:buClr>
                <a:schemeClr val="dk1"/>
              </a:buClr>
              <a:buSzPts val="2600"/>
              <a:buFont typeface="Arial"/>
              <a:buNone/>
            </a:pPr>
            <a:r>
              <a:rPr lang="en-US" sz="2600"/>
              <a:t>4. APIs should be proper for REST.✅</a:t>
            </a:r>
            <a:endParaRPr sz="2600"/>
          </a:p>
          <a:p>
            <a:pPr indent="0" lvl="1" marL="457200" rtl="0" algn="l">
              <a:lnSpc>
                <a:spcPct val="100000"/>
              </a:lnSpc>
              <a:spcBef>
                <a:spcPts val="520"/>
              </a:spcBef>
              <a:spcAft>
                <a:spcPts val="0"/>
              </a:spcAft>
              <a:buClr>
                <a:schemeClr val="dk1"/>
              </a:buClr>
              <a:buSzPts val="2600"/>
              <a:buFont typeface="Arial"/>
              <a:buNone/>
            </a:pPr>
            <a:r>
              <a:t/>
            </a:r>
            <a:endParaRPr sz="2600"/>
          </a:p>
          <a:p>
            <a:pPr indent="0" lvl="1" marL="457200" rtl="0" algn="l">
              <a:lnSpc>
                <a:spcPct val="100000"/>
              </a:lnSpc>
              <a:spcBef>
                <a:spcPts val="520"/>
              </a:spcBef>
              <a:spcAft>
                <a:spcPts val="0"/>
              </a:spcAft>
              <a:buClr>
                <a:schemeClr val="dk1"/>
              </a:buClr>
              <a:buSzPts val="2600"/>
              <a:buFont typeface="Arial"/>
              <a:buNone/>
            </a:pPr>
            <a:r>
              <a:rPr lang="en-US" sz="2600"/>
              <a:t>All success criterias are achieved.</a:t>
            </a:r>
            <a:endParaRPr sz="2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303" name="Google Shape;303;p41"/>
          <p:cNvSpPr txBox="1"/>
          <p:nvPr>
            <p:ph type="title"/>
          </p:nvPr>
        </p:nvSpPr>
        <p:spPr>
          <a:xfrm>
            <a:off x="152400" y="106363"/>
            <a:ext cx="7848600" cy="57943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References</a:t>
            </a:r>
            <a:endParaRPr sz="4000"/>
          </a:p>
        </p:txBody>
      </p:sp>
      <p:sp>
        <p:nvSpPr>
          <p:cNvPr id="304" name="Google Shape;304;p41"/>
          <p:cNvSpPr txBox="1"/>
          <p:nvPr>
            <p:ph idx="1" type="body"/>
          </p:nvPr>
        </p:nvSpPr>
        <p:spPr>
          <a:xfrm>
            <a:off x="152400" y="914400"/>
            <a:ext cx="7391400" cy="54102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chemeClr val="dk1"/>
              </a:buClr>
              <a:buSzPts val="2000"/>
              <a:buFont typeface="Arial"/>
              <a:buAutoNum type="arabicPeriod"/>
            </a:pPr>
            <a:r>
              <a:rPr lang="en-US" sz="2000" u="sng">
                <a:solidFill>
                  <a:schemeClr val="hlink"/>
                </a:solidFill>
                <a:hlinkClick r:id="rId3"/>
              </a:rPr>
              <a:t>https://dotnet.microsoft.com/en-us/</a:t>
            </a:r>
            <a:br>
              <a:rPr lang="en-US" sz="2000"/>
            </a:br>
            <a:endParaRPr sz="2000"/>
          </a:p>
          <a:p>
            <a:pPr indent="-514350" lvl="0" marL="514350" rtl="0" algn="l">
              <a:lnSpc>
                <a:spcPct val="100000"/>
              </a:lnSpc>
              <a:spcBef>
                <a:spcPts val="400"/>
              </a:spcBef>
              <a:spcAft>
                <a:spcPts val="0"/>
              </a:spcAft>
              <a:buClr>
                <a:schemeClr val="dk1"/>
              </a:buClr>
              <a:buSzPts val="2000"/>
              <a:buFont typeface="Arial"/>
              <a:buAutoNum type="arabicPeriod"/>
            </a:pPr>
            <a:r>
              <a:rPr lang="en-US" sz="2000" u="sng">
                <a:solidFill>
                  <a:schemeClr val="hlink"/>
                </a:solidFill>
                <a:hlinkClick r:id="rId4"/>
              </a:rPr>
              <a:t>https://react.dev/</a:t>
            </a:r>
            <a:endParaRPr sz="2000"/>
          </a:p>
          <a:p>
            <a:pPr indent="0" lvl="0" marL="342900" rtl="0" algn="l">
              <a:lnSpc>
                <a:spcPct val="100000"/>
              </a:lnSpc>
              <a:spcBef>
                <a:spcPts val="400"/>
              </a:spcBef>
              <a:spcAft>
                <a:spcPts val="0"/>
              </a:spcAft>
              <a:buSzPts val="2600"/>
              <a:buNone/>
            </a:pPr>
            <a:r>
              <a:t/>
            </a:r>
            <a:endParaRPr sz="2000"/>
          </a:p>
          <a:p>
            <a:pPr indent="-514350" lvl="0" marL="514350" rtl="0" algn="l">
              <a:lnSpc>
                <a:spcPct val="100000"/>
              </a:lnSpc>
              <a:spcBef>
                <a:spcPts val="400"/>
              </a:spcBef>
              <a:spcAft>
                <a:spcPts val="0"/>
              </a:spcAft>
              <a:buSzPts val="2000"/>
              <a:buAutoNum type="arabicPeriod"/>
            </a:pPr>
            <a:r>
              <a:rPr lang="en-US" sz="2000" u="sng">
                <a:solidFill>
                  <a:schemeClr val="hlink"/>
                </a:solidFill>
                <a:hlinkClick r:id="rId5"/>
              </a:rPr>
              <a:t>https://nodejs.org/en</a:t>
            </a:r>
            <a:endParaRPr sz="2000"/>
          </a:p>
          <a:p>
            <a:pPr indent="0" lvl="0" marL="342900" rtl="0" algn="l">
              <a:lnSpc>
                <a:spcPct val="100000"/>
              </a:lnSpc>
              <a:spcBef>
                <a:spcPts val="400"/>
              </a:spcBef>
              <a:spcAft>
                <a:spcPts val="0"/>
              </a:spcAft>
              <a:buSzPts val="2600"/>
              <a:buNone/>
            </a:pPr>
            <a:r>
              <a:t/>
            </a:r>
            <a:endParaRPr sz="2000"/>
          </a:p>
          <a:p>
            <a:pPr indent="-514350" lvl="0" marL="514350" rtl="0" algn="l">
              <a:lnSpc>
                <a:spcPct val="100000"/>
              </a:lnSpc>
              <a:spcBef>
                <a:spcPts val="400"/>
              </a:spcBef>
              <a:spcAft>
                <a:spcPts val="0"/>
              </a:spcAft>
              <a:buSzPts val="2000"/>
              <a:buAutoNum type="arabicPeriod"/>
            </a:pPr>
            <a:r>
              <a:rPr lang="en-US" sz="2000"/>
              <a:t>GTU BIM / SKS (Evren Çifci)</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94" name="Google Shape;94;p16"/>
          <p:cNvSpPr txBox="1"/>
          <p:nvPr>
            <p:ph type="title"/>
          </p:nvPr>
        </p:nvSpPr>
        <p:spPr>
          <a:xfrm>
            <a:off x="152400" y="106363"/>
            <a:ext cx="7848600" cy="57943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Link and QR Code</a:t>
            </a:r>
            <a:endParaRPr sz="4000"/>
          </a:p>
        </p:txBody>
      </p:sp>
      <p:sp>
        <p:nvSpPr>
          <p:cNvPr id="95" name="Google Shape;95;p16"/>
          <p:cNvSpPr txBox="1"/>
          <p:nvPr>
            <p:ph idx="1" type="body"/>
          </p:nvPr>
        </p:nvSpPr>
        <p:spPr>
          <a:xfrm>
            <a:off x="3505194" y="2313909"/>
            <a:ext cx="5486400" cy="2095800"/>
          </a:xfrm>
          <a:prstGeom prst="rect">
            <a:avLst/>
          </a:prstGeom>
          <a:noFill/>
          <a:ln>
            <a:noFill/>
          </a:ln>
        </p:spPr>
        <p:txBody>
          <a:bodyPr anchorCtr="0" anchor="t" bIns="45700" lIns="91425" spcFirstLastPara="1" rIns="91425" wrap="square" tIns="45700">
            <a:noAutofit/>
          </a:bodyPr>
          <a:lstStyle/>
          <a:p>
            <a:pPr indent="0" lvl="0" marL="342900" rtl="0" algn="l">
              <a:lnSpc>
                <a:spcPct val="80000"/>
              </a:lnSpc>
              <a:spcBef>
                <a:spcPts val="0"/>
              </a:spcBef>
              <a:spcAft>
                <a:spcPts val="0"/>
              </a:spcAft>
              <a:buSzPts val="2600"/>
              <a:buNone/>
            </a:pPr>
            <a:r>
              <a:rPr lang="en-US" sz="2400"/>
              <a:t>Our site link:</a:t>
            </a:r>
            <a:endParaRPr sz="2400"/>
          </a:p>
          <a:p>
            <a:pPr indent="0" lvl="0" marL="342900" rtl="0" algn="l">
              <a:lnSpc>
                <a:spcPct val="80000"/>
              </a:lnSpc>
              <a:spcBef>
                <a:spcPts val="0"/>
              </a:spcBef>
              <a:spcAft>
                <a:spcPts val="0"/>
              </a:spcAft>
              <a:buSzPts val="2600"/>
              <a:buNone/>
            </a:pPr>
            <a:r>
              <a:t/>
            </a:r>
            <a:endParaRPr sz="2400"/>
          </a:p>
          <a:p>
            <a:pPr indent="0" lvl="0" marL="0" rtl="0" algn="l">
              <a:lnSpc>
                <a:spcPct val="80000"/>
              </a:lnSpc>
              <a:spcBef>
                <a:spcPts val="0"/>
              </a:spcBef>
              <a:spcAft>
                <a:spcPts val="0"/>
              </a:spcAft>
              <a:buSzPts val="2600"/>
              <a:buNone/>
            </a:pPr>
            <a:r>
              <a:rPr lang="en-US" sz="2400"/>
              <a:t>    </a:t>
            </a:r>
            <a:r>
              <a:rPr lang="en-US" sz="1800" u="sng">
                <a:solidFill>
                  <a:schemeClr val="hlink"/>
                </a:solidFill>
                <a:hlinkClick r:id="rId3"/>
              </a:rPr>
              <a:t>https://ogrenciprojeleri.gtu.edu.tr/KulupYonetim</a:t>
            </a:r>
            <a:endParaRPr sz="1800"/>
          </a:p>
          <a:p>
            <a:pPr indent="0" lvl="0" marL="342900" rtl="0" algn="l">
              <a:lnSpc>
                <a:spcPct val="80000"/>
              </a:lnSpc>
              <a:spcBef>
                <a:spcPts val="0"/>
              </a:spcBef>
              <a:spcAft>
                <a:spcPts val="0"/>
              </a:spcAft>
              <a:buSzPts val="2600"/>
              <a:buNone/>
            </a:pPr>
            <a:br>
              <a:rPr lang="en-US" sz="2400"/>
            </a:br>
            <a:endParaRPr sz="2400"/>
          </a:p>
          <a:p>
            <a:pPr indent="-320675" lvl="1" marL="847725" rtl="0" algn="l">
              <a:lnSpc>
                <a:spcPct val="80000"/>
              </a:lnSpc>
              <a:spcBef>
                <a:spcPts val="400"/>
              </a:spcBef>
              <a:spcAft>
                <a:spcPts val="0"/>
              </a:spcAft>
              <a:buClr>
                <a:schemeClr val="dk1"/>
              </a:buClr>
              <a:buSzPts val="2000"/>
              <a:buFont typeface="Arial"/>
              <a:buNone/>
            </a:pPr>
            <a:r>
              <a:t/>
            </a:r>
            <a:endParaRPr sz="2000"/>
          </a:p>
        </p:txBody>
      </p:sp>
      <p:pic>
        <p:nvPicPr>
          <p:cNvPr id="96" name="Google Shape;96;p16"/>
          <p:cNvPicPr preferRelativeResize="0"/>
          <p:nvPr/>
        </p:nvPicPr>
        <p:blipFill rotWithShape="1">
          <a:blip r:embed="rId4">
            <a:alphaModFix/>
          </a:blip>
          <a:srcRect b="0" l="0" r="0" t="0"/>
          <a:stretch/>
        </p:blipFill>
        <p:spPr>
          <a:xfrm>
            <a:off x="403550" y="2313900"/>
            <a:ext cx="3188700" cy="2347674"/>
          </a:xfrm>
          <a:prstGeom prst="rect">
            <a:avLst/>
          </a:prstGeom>
          <a:noFill/>
          <a:ln>
            <a:noFill/>
          </a:ln>
        </p:spPr>
      </p:pic>
      <p:pic>
        <p:nvPicPr>
          <p:cNvPr id="97" name="Google Shape;97;p16"/>
          <p:cNvPicPr preferRelativeResize="0"/>
          <p:nvPr/>
        </p:nvPicPr>
        <p:blipFill rotWithShape="1">
          <a:blip r:embed="rId5">
            <a:alphaModFix/>
          </a:blip>
          <a:srcRect b="0" l="0" r="0" t="0"/>
          <a:stretch/>
        </p:blipFill>
        <p:spPr>
          <a:xfrm>
            <a:off x="5037300" y="3353945"/>
            <a:ext cx="2422200" cy="2538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104" name="Google Shape;104;p17"/>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Project Schema and Description</a:t>
            </a:r>
            <a:endParaRPr sz="4000"/>
          </a:p>
        </p:txBody>
      </p:sp>
      <p:sp>
        <p:nvSpPr>
          <p:cNvPr id="105" name="Google Shape;105;p17"/>
          <p:cNvSpPr txBox="1"/>
          <p:nvPr>
            <p:ph idx="1" type="body"/>
          </p:nvPr>
        </p:nvSpPr>
        <p:spPr>
          <a:xfrm>
            <a:off x="3505194" y="1333334"/>
            <a:ext cx="5486400" cy="2095800"/>
          </a:xfrm>
          <a:prstGeom prst="rect">
            <a:avLst/>
          </a:prstGeom>
          <a:noFill/>
          <a:ln>
            <a:noFill/>
          </a:ln>
        </p:spPr>
        <p:txBody>
          <a:bodyPr anchorCtr="0" anchor="t" bIns="45700" lIns="91425" spcFirstLastPara="1" rIns="91425" wrap="square" tIns="45700">
            <a:noAutofit/>
          </a:bodyPr>
          <a:lstStyle/>
          <a:p>
            <a:pPr indent="-409575" lvl="0" marL="447675" rtl="0" algn="l">
              <a:lnSpc>
                <a:spcPct val="80000"/>
              </a:lnSpc>
              <a:spcBef>
                <a:spcPts val="0"/>
              </a:spcBef>
              <a:spcAft>
                <a:spcPts val="0"/>
              </a:spcAft>
              <a:buClr>
                <a:schemeClr val="dk1"/>
              </a:buClr>
              <a:buSzPts val="1800"/>
              <a:buFont typeface="Arial"/>
              <a:buChar char="•"/>
            </a:pPr>
            <a:r>
              <a:rPr lang="en-US" sz="1800" u="sng">
                <a:solidFill>
                  <a:schemeClr val="hlink"/>
                </a:solidFill>
                <a:hlinkClick r:id="rId3"/>
              </a:rPr>
              <a:t>https://ogrenciprojeleri.gtu.edu.tr/KulupYonetim</a:t>
            </a:r>
            <a:endParaRPr sz="1800"/>
          </a:p>
          <a:p>
            <a:pPr indent="0" lvl="0" marL="342900" rtl="0" algn="l">
              <a:lnSpc>
                <a:spcPct val="80000"/>
              </a:lnSpc>
              <a:spcBef>
                <a:spcPts val="0"/>
              </a:spcBef>
              <a:spcAft>
                <a:spcPts val="0"/>
              </a:spcAft>
              <a:buSzPts val="2600"/>
              <a:buNone/>
            </a:pPr>
            <a:br>
              <a:rPr lang="en-US" sz="2400"/>
            </a:br>
            <a:r>
              <a:rPr lang="en-US" sz="2400"/>
              <a:t>The student clubs management system app offers three login options: member, club admin, and SKS (full admin). Members can join clubs and communicate with others, while club admins have additional privileges, such as managing events and approving new members. SKS users have full control over the app. Overall, the app provides a streamlined solution for student organizations to manage their operations and engage with members effectively.</a:t>
            </a:r>
            <a:endParaRPr sz="2400"/>
          </a:p>
          <a:p>
            <a:pPr indent="-320675" lvl="1" marL="847725" rtl="0" algn="l">
              <a:lnSpc>
                <a:spcPct val="80000"/>
              </a:lnSpc>
              <a:spcBef>
                <a:spcPts val="400"/>
              </a:spcBef>
              <a:spcAft>
                <a:spcPts val="0"/>
              </a:spcAft>
              <a:buClr>
                <a:schemeClr val="dk1"/>
              </a:buClr>
              <a:buSzPts val="2000"/>
              <a:buFont typeface="Arial"/>
              <a:buNone/>
            </a:pPr>
            <a:r>
              <a:t/>
            </a:r>
            <a:endParaRPr sz="2000"/>
          </a:p>
        </p:txBody>
      </p:sp>
      <p:sp>
        <p:nvSpPr>
          <p:cNvPr id="106" name="Google Shape;106;p17"/>
          <p:cNvSpPr/>
          <p:nvPr/>
        </p:nvSpPr>
        <p:spPr>
          <a:xfrm>
            <a:off x="304800" y="4724400"/>
            <a:ext cx="4419600" cy="1143000"/>
          </a:xfrm>
          <a:prstGeom prst="rect">
            <a:avLst/>
          </a:prstGeom>
          <a:noFill/>
          <a:ln>
            <a:noFill/>
          </a:ln>
        </p:spPr>
        <p:txBody>
          <a:bodyPr anchorCtr="0" anchor="t" bIns="45700" lIns="91425" spcFirstLastPara="1" rIns="91425" wrap="square" tIns="45700">
            <a:noAutofit/>
          </a:bodyPr>
          <a:lstStyle/>
          <a:p>
            <a:pPr indent="-269875" lvl="0" marL="447675" marR="0" rtl="0" algn="l">
              <a:lnSpc>
                <a:spcPct val="8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p:txBody>
      </p:sp>
      <p:pic>
        <p:nvPicPr>
          <p:cNvPr id="107" name="Google Shape;107;p17"/>
          <p:cNvPicPr preferRelativeResize="0"/>
          <p:nvPr/>
        </p:nvPicPr>
        <p:blipFill rotWithShape="1">
          <a:blip r:embed="rId4">
            <a:alphaModFix/>
          </a:blip>
          <a:srcRect b="0" l="0" r="0" t="0"/>
          <a:stretch/>
        </p:blipFill>
        <p:spPr>
          <a:xfrm>
            <a:off x="403550" y="2313900"/>
            <a:ext cx="3188700" cy="23476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114" name="Google Shape;114;p18"/>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OAuth 2.0</a:t>
            </a:r>
            <a:endParaRPr sz="4000"/>
          </a:p>
        </p:txBody>
      </p:sp>
      <p:sp>
        <p:nvSpPr>
          <p:cNvPr id="115" name="Google Shape;115;p18"/>
          <p:cNvSpPr txBox="1"/>
          <p:nvPr>
            <p:ph idx="1" type="body"/>
          </p:nvPr>
        </p:nvSpPr>
        <p:spPr>
          <a:xfrm>
            <a:off x="1505575" y="1206588"/>
            <a:ext cx="7546500" cy="4660800"/>
          </a:xfrm>
          <a:prstGeom prst="rect">
            <a:avLst/>
          </a:prstGeom>
          <a:noFill/>
          <a:ln>
            <a:noFill/>
          </a:ln>
        </p:spPr>
        <p:txBody>
          <a:bodyPr anchorCtr="0" anchor="t" bIns="45700" lIns="91425" spcFirstLastPara="1" rIns="91425" wrap="square" tIns="45700">
            <a:noAutofit/>
          </a:bodyPr>
          <a:lstStyle/>
          <a:p>
            <a:pPr indent="0" lvl="1" marL="527050" rtl="0" algn="l">
              <a:lnSpc>
                <a:spcPct val="80000"/>
              </a:lnSpc>
              <a:spcBef>
                <a:spcPts val="400"/>
              </a:spcBef>
              <a:spcAft>
                <a:spcPts val="0"/>
              </a:spcAft>
              <a:buClr>
                <a:schemeClr val="dk1"/>
              </a:buClr>
              <a:buSzPts val="2000"/>
              <a:buFont typeface="Arial"/>
              <a:buNone/>
            </a:pPr>
            <a:r>
              <a:rPr lang="en-US" sz="2400"/>
              <a:t>In this project we implement OAuth 2.0, which is an open standard for secure authentication and authorization. This allows users to grant limited access to their protected resources on one website (server) to another website or application (client) without sharing their credentials.</a:t>
            </a:r>
            <a:endParaRPr sz="2400"/>
          </a:p>
          <a:p>
            <a:pPr indent="0" lvl="0" marL="527050" rtl="0" algn="l">
              <a:lnSpc>
                <a:spcPct val="80000"/>
              </a:lnSpc>
              <a:spcBef>
                <a:spcPts val="400"/>
              </a:spcBef>
              <a:spcAft>
                <a:spcPts val="0"/>
              </a:spcAft>
              <a:buClr>
                <a:schemeClr val="dk1"/>
              </a:buClr>
              <a:buSzPts val="1100"/>
              <a:buFont typeface="Arial"/>
              <a:buNone/>
            </a:pPr>
            <a:r>
              <a:rPr lang="en-US" sz="2400"/>
              <a:t>By integrating an OAuth provider that functions similarly to the E-Devlet authentication system, we were able to authenticate users using their existing credentials from trusted identity providers.</a:t>
            </a:r>
            <a:endParaRPr sz="2400"/>
          </a:p>
          <a:p>
            <a:pPr indent="0" lvl="0" marL="527050" rtl="0" algn="l">
              <a:lnSpc>
                <a:spcPct val="80000"/>
              </a:lnSpc>
              <a:spcBef>
                <a:spcPts val="400"/>
              </a:spcBef>
              <a:spcAft>
                <a:spcPts val="0"/>
              </a:spcAft>
              <a:buClr>
                <a:schemeClr val="dk1"/>
              </a:buClr>
              <a:buSzPts val="1100"/>
              <a:buFont typeface="Arial"/>
              <a:buNone/>
            </a:pPr>
            <a:r>
              <a:rPr lang="en-US" sz="2400"/>
              <a:t>Through this process, we obtained user information such as the username and email.</a:t>
            </a:r>
            <a:endParaRPr sz="2400"/>
          </a:p>
          <a:p>
            <a:pPr indent="0" lvl="1" marL="527050" rtl="0" algn="l">
              <a:lnSpc>
                <a:spcPct val="80000"/>
              </a:lnSpc>
              <a:spcBef>
                <a:spcPts val="400"/>
              </a:spcBef>
              <a:spcAft>
                <a:spcPts val="0"/>
              </a:spcAft>
              <a:buClr>
                <a:schemeClr val="dk1"/>
              </a:buClr>
              <a:buSzPts val="2000"/>
              <a:buFont typeface="Arial"/>
              <a:buNone/>
            </a:pPr>
            <a:r>
              <a:t/>
            </a:r>
            <a:endParaRPr sz="2400"/>
          </a:p>
        </p:txBody>
      </p:sp>
      <p:pic>
        <p:nvPicPr>
          <p:cNvPr id="116" name="Google Shape;116;p18"/>
          <p:cNvPicPr preferRelativeResize="0"/>
          <p:nvPr/>
        </p:nvPicPr>
        <p:blipFill>
          <a:blip r:embed="rId3">
            <a:alphaModFix/>
          </a:blip>
          <a:stretch>
            <a:fillRect/>
          </a:stretch>
        </p:blipFill>
        <p:spPr>
          <a:xfrm>
            <a:off x="-358050" y="2406706"/>
            <a:ext cx="2837446" cy="18916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123" name="Google Shape;123;p19"/>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Migrations</a:t>
            </a:r>
            <a:endParaRPr sz="4000"/>
          </a:p>
        </p:txBody>
      </p:sp>
      <p:sp>
        <p:nvSpPr>
          <p:cNvPr id="124" name="Google Shape;124;p19"/>
          <p:cNvSpPr txBox="1"/>
          <p:nvPr>
            <p:ph idx="1" type="body"/>
          </p:nvPr>
        </p:nvSpPr>
        <p:spPr>
          <a:xfrm>
            <a:off x="186900" y="1098600"/>
            <a:ext cx="8770200" cy="2330400"/>
          </a:xfrm>
          <a:prstGeom prst="rect">
            <a:avLst/>
          </a:prstGeom>
          <a:noFill/>
          <a:ln>
            <a:noFill/>
          </a:ln>
        </p:spPr>
        <p:txBody>
          <a:bodyPr anchorCtr="0" anchor="t" bIns="45700" lIns="91425" spcFirstLastPara="1" rIns="91425" wrap="square" tIns="45700">
            <a:noAutofit/>
          </a:bodyPr>
          <a:lstStyle/>
          <a:p>
            <a:pPr indent="0" lvl="0" marL="527050" rtl="0" algn="l">
              <a:lnSpc>
                <a:spcPct val="80000"/>
              </a:lnSpc>
              <a:spcBef>
                <a:spcPts val="400"/>
              </a:spcBef>
              <a:spcAft>
                <a:spcPts val="0"/>
              </a:spcAft>
              <a:buClr>
                <a:schemeClr val="dk1"/>
              </a:buClr>
              <a:buSzPts val="1100"/>
              <a:buFont typeface="Arial"/>
              <a:buNone/>
            </a:pPr>
            <a:r>
              <a:rPr lang="en-US" sz="2400"/>
              <a:t>We have decided to switch to using migrations in our project for better management of database changes. Migrations offer structured version control, easy synchronization across environments, and the ability to roll back changes if needed. This change improves collaboration, deployment processes, and overall project efficiency.</a:t>
            </a:r>
            <a:endParaRPr sz="2400"/>
          </a:p>
        </p:txBody>
      </p:sp>
      <p:pic>
        <p:nvPicPr>
          <p:cNvPr id="125" name="Google Shape;125;p19"/>
          <p:cNvPicPr preferRelativeResize="0"/>
          <p:nvPr/>
        </p:nvPicPr>
        <p:blipFill>
          <a:blip r:embed="rId3">
            <a:alphaModFix/>
          </a:blip>
          <a:stretch>
            <a:fillRect/>
          </a:stretch>
        </p:blipFill>
        <p:spPr>
          <a:xfrm>
            <a:off x="2359625" y="3057800"/>
            <a:ext cx="4856374" cy="308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132" name="Google Shape;132;p20"/>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DEMO PAGE</a:t>
            </a:r>
            <a:endParaRPr sz="4000"/>
          </a:p>
        </p:txBody>
      </p:sp>
      <p:sp>
        <p:nvSpPr>
          <p:cNvPr id="133" name="Google Shape;133;p20"/>
          <p:cNvSpPr txBox="1"/>
          <p:nvPr>
            <p:ph idx="1" type="body"/>
          </p:nvPr>
        </p:nvSpPr>
        <p:spPr>
          <a:xfrm>
            <a:off x="715225" y="1155613"/>
            <a:ext cx="7546500" cy="4660800"/>
          </a:xfrm>
          <a:prstGeom prst="rect">
            <a:avLst/>
          </a:prstGeom>
          <a:noFill/>
          <a:ln>
            <a:noFill/>
          </a:ln>
        </p:spPr>
        <p:txBody>
          <a:bodyPr anchorCtr="0" anchor="t" bIns="45700" lIns="91425" spcFirstLastPara="1" rIns="91425" wrap="square" tIns="45700">
            <a:noAutofit/>
          </a:bodyPr>
          <a:lstStyle/>
          <a:p>
            <a:pPr indent="0" lvl="1" marL="527050" rtl="0" algn="l">
              <a:lnSpc>
                <a:spcPct val="80000"/>
              </a:lnSpc>
              <a:spcBef>
                <a:spcPts val="400"/>
              </a:spcBef>
              <a:spcAft>
                <a:spcPts val="0"/>
              </a:spcAft>
              <a:buClr>
                <a:schemeClr val="dk1"/>
              </a:buClr>
              <a:buSzPts val="2000"/>
              <a:buFont typeface="Arial"/>
              <a:buNone/>
            </a:pPr>
            <a:r>
              <a:rPr lang="en-US" sz="2400"/>
              <a:t>We have created a demo page so that in the demo, a user can login as one of the some predefined users. So that tests can be made as different types of users.</a:t>
            </a:r>
            <a:endParaRPr sz="2400"/>
          </a:p>
        </p:txBody>
      </p:sp>
      <p:pic>
        <p:nvPicPr>
          <p:cNvPr id="134" name="Google Shape;134;p20"/>
          <p:cNvPicPr preferRelativeResize="0"/>
          <p:nvPr/>
        </p:nvPicPr>
        <p:blipFill>
          <a:blip r:embed="rId3">
            <a:alphaModFix/>
          </a:blip>
          <a:stretch>
            <a:fillRect/>
          </a:stretch>
        </p:blipFill>
        <p:spPr>
          <a:xfrm>
            <a:off x="564175" y="2684925"/>
            <a:ext cx="7848600" cy="30504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Overall UI - Home Page</a:t>
            </a:r>
            <a:endParaRPr/>
          </a:p>
        </p:txBody>
      </p:sp>
      <p:sp>
        <p:nvSpPr>
          <p:cNvPr id="141" name="Google Shape;141;p21"/>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142" name="Google Shape;142;p21"/>
          <p:cNvPicPr preferRelativeResize="0"/>
          <p:nvPr/>
        </p:nvPicPr>
        <p:blipFill rotWithShape="1">
          <a:blip r:embed="rId3">
            <a:alphaModFix/>
          </a:blip>
          <a:srcRect b="0" l="0" r="0" t="0"/>
          <a:stretch/>
        </p:blipFill>
        <p:spPr>
          <a:xfrm>
            <a:off x="632550" y="1015449"/>
            <a:ext cx="7986276" cy="4928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Overall UI - Clubs</a:t>
            </a:r>
            <a:endParaRPr/>
          </a:p>
        </p:txBody>
      </p:sp>
      <p:sp>
        <p:nvSpPr>
          <p:cNvPr id="149" name="Google Shape;149;p22"/>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00"/>
              <a:buNone/>
            </a:pPr>
            <a:fld id="{00000000-1234-1234-1234-123412341234}" type="slidenum">
              <a:rPr lang="en-US"/>
              <a:t>‹#›</a:t>
            </a:fld>
            <a:endParaRPr/>
          </a:p>
        </p:txBody>
      </p:sp>
      <p:pic>
        <p:nvPicPr>
          <p:cNvPr id="150" name="Google Shape;150;p22"/>
          <p:cNvPicPr preferRelativeResize="0"/>
          <p:nvPr/>
        </p:nvPicPr>
        <p:blipFill rotWithShape="1">
          <a:blip r:embed="rId3">
            <a:alphaModFix/>
          </a:blip>
          <a:srcRect b="0" l="0" r="0" t="0"/>
          <a:stretch/>
        </p:blipFill>
        <p:spPr>
          <a:xfrm>
            <a:off x="647275" y="1070425"/>
            <a:ext cx="8272149" cy="4855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is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